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9" r:id="rId2"/>
    <p:sldId id="320" r:id="rId3"/>
    <p:sldId id="321" r:id="rId4"/>
    <p:sldId id="345" r:id="rId5"/>
    <p:sldId id="323" r:id="rId6"/>
    <p:sldId id="337" r:id="rId7"/>
    <p:sldId id="338" r:id="rId8"/>
    <p:sldId id="346" r:id="rId9"/>
    <p:sldId id="324" r:id="rId10"/>
    <p:sldId id="325" r:id="rId11"/>
    <p:sldId id="347" r:id="rId12"/>
    <p:sldId id="340" r:id="rId13"/>
    <p:sldId id="327" r:id="rId14"/>
    <p:sldId id="348" r:id="rId15"/>
    <p:sldId id="349" r:id="rId16"/>
    <p:sldId id="350" r:id="rId17"/>
    <p:sldId id="351" r:id="rId18"/>
    <p:sldId id="352" r:id="rId19"/>
    <p:sldId id="343" r:id="rId20"/>
    <p:sldId id="344" r:id="rId21"/>
    <p:sldId id="326" r:id="rId22"/>
    <p:sldId id="353" r:id="rId23"/>
    <p:sldId id="354" r:id="rId24"/>
    <p:sldId id="32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72" d="100"/>
          <a:sy n="72" d="100"/>
        </p:scale>
        <p:origin x="1104" y="28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2EE25-C06B-4A6F-8443-E473F7F06135}" type="datetimeFigureOut">
              <a:rPr lang="en-AU" smtClean="0"/>
              <a:t>5/10/2025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AD8420-B3DB-43E5-8C4D-62D779EE96FC}" type="slidenum">
              <a:rPr lang="en-AU" smtClean="0"/>
              <a:t>‹#›</a:t>
            </a:fld>
            <a:endParaRPr lang="en-AU"/>
          </a:p>
        </p:txBody>
      </p:sp>
    </p:spTree>
    <p:extLst>
      <p:ext uri="{BB962C8B-B14F-4D97-AF65-F5344CB8AC3E}">
        <p14:creationId xmlns:p14="http://schemas.microsoft.com/office/powerpoint/2010/main" val="2801825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00C6AFB0-1958-46D9-959B-514AA8844FC8}"/>
              </a:ext>
            </a:extLst>
          </p:cNvPr>
          <p:cNvSpPr>
            <a:spLocks noGrp="1" noRot="1" noChangeAspect="1" noTextEdit="1"/>
          </p:cNvSpPr>
          <p:nvPr>
            <p:ph type="sldImg"/>
          </p:nvPr>
        </p:nvSpPr>
        <p:spPr>
          <a:ln/>
        </p:spPr>
      </p:sp>
      <p:sp>
        <p:nvSpPr>
          <p:cNvPr id="48131" name="Notes Placeholder 2">
            <a:extLst>
              <a:ext uri="{FF2B5EF4-FFF2-40B4-BE49-F238E27FC236}">
                <a16:creationId xmlns:a16="http://schemas.microsoft.com/office/drawing/2014/main" id="{D19B3D61-3612-4C26-A7E5-2D469710773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BE" altLang="nl-BE">
              <a:latin typeface="Arial" panose="020B0604020202020204" pitchFamily="34" charset="0"/>
            </a:endParaRPr>
          </a:p>
        </p:txBody>
      </p:sp>
      <p:sp>
        <p:nvSpPr>
          <p:cNvPr id="48132" name="Slide Number Placeholder 3">
            <a:extLst>
              <a:ext uri="{FF2B5EF4-FFF2-40B4-BE49-F238E27FC236}">
                <a16:creationId xmlns:a16="http://schemas.microsoft.com/office/drawing/2014/main" id="{8F227DDD-3AA6-4596-8914-D5E8CCA953A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4088">
              <a:defRPr>
                <a:solidFill>
                  <a:schemeClr val="tx1"/>
                </a:solidFill>
                <a:latin typeface="Arial" panose="020B0604020202020204" pitchFamily="34" charset="0"/>
              </a:defRPr>
            </a:lvl1pPr>
            <a:lvl2pPr marL="742950" indent="-285750" defTabSz="954088">
              <a:defRPr>
                <a:solidFill>
                  <a:schemeClr val="tx1"/>
                </a:solidFill>
                <a:latin typeface="Arial" panose="020B0604020202020204" pitchFamily="34" charset="0"/>
              </a:defRPr>
            </a:lvl2pPr>
            <a:lvl3pPr marL="1143000" indent="-228600" defTabSz="954088">
              <a:defRPr>
                <a:solidFill>
                  <a:schemeClr val="tx1"/>
                </a:solidFill>
                <a:latin typeface="Arial" panose="020B0604020202020204" pitchFamily="34" charset="0"/>
              </a:defRPr>
            </a:lvl3pPr>
            <a:lvl4pPr marL="1600200" indent="-228600" defTabSz="954088">
              <a:defRPr>
                <a:solidFill>
                  <a:schemeClr val="tx1"/>
                </a:solidFill>
                <a:latin typeface="Arial" panose="020B0604020202020204" pitchFamily="34" charset="0"/>
              </a:defRPr>
            </a:lvl4pPr>
            <a:lvl5pPr marL="2057400" indent="-228600" defTabSz="954088">
              <a:defRPr>
                <a:solidFill>
                  <a:schemeClr val="tx1"/>
                </a:solidFill>
                <a:latin typeface="Arial" panose="020B0604020202020204" pitchFamily="34" charset="0"/>
              </a:defRPr>
            </a:lvl5pPr>
            <a:lvl6pPr marL="2514600" indent="-228600" defTabSz="954088" eaLnBrk="0" fontAlgn="base" hangingPunct="0">
              <a:spcBef>
                <a:spcPct val="0"/>
              </a:spcBef>
              <a:spcAft>
                <a:spcPct val="0"/>
              </a:spcAft>
              <a:defRPr>
                <a:solidFill>
                  <a:schemeClr val="tx1"/>
                </a:solidFill>
                <a:latin typeface="Arial" panose="020B0604020202020204" pitchFamily="34" charset="0"/>
              </a:defRPr>
            </a:lvl6pPr>
            <a:lvl7pPr marL="2971800" indent="-228600" defTabSz="954088" eaLnBrk="0" fontAlgn="base" hangingPunct="0">
              <a:spcBef>
                <a:spcPct val="0"/>
              </a:spcBef>
              <a:spcAft>
                <a:spcPct val="0"/>
              </a:spcAft>
              <a:defRPr>
                <a:solidFill>
                  <a:schemeClr val="tx1"/>
                </a:solidFill>
                <a:latin typeface="Arial" panose="020B0604020202020204" pitchFamily="34" charset="0"/>
              </a:defRPr>
            </a:lvl7pPr>
            <a:lvl8pPr marL="3429000" indent="-228600" defTabSz="954088" eaLnBrk="0" fontAlgn="base" hangingPunct="0">
              <a:spcBef>
                <a:spcPct val="0"/>
              </a:spcBef>
              <a:spcAft>
                <a:spcPct val="0"/>
              </a:spcAft>
              <a:defRPr>
                <a:solidFill>
                  <a:schemeClr val="tx1"/>
                </a:solidFill>
                <a:latin typeface="Arial" panose="020B0604020202020204" pitchFamily="34" charset="0"/>
              </a:defRPr>
            </a:lvl8pPr>
            <a:lvl9pPr marL="3886200" indent="-228600" defTabSz="954088" eaLnBrk="0" fontAlgn="base" hangingPunct="0">
              <a:spcBef>
                <a:spcPct val="0"/>
              </a:spcBef>
              <a:spcAft>
                <a:spcPct val="0"/>
              </a:spcAft>
              <a:defRPr>
                <a:solidFill>
                  <a:schemeClr val="tx1"/>
                </a:solidFill>
                <a:latin typeface="Arial" panose="020B0604020202020204" pitchFamily="34" charset="0"/>
              </a:defRPr>
            </a:lvl9pPr>
          </a:lstStyle>
          <a:p>
            <a:fld id="{843A35CF-963A-4DDA-B448-514D2F81E1F0}" type="slidenum">
              <a:rPr lang="en-GB" altLang="nl-BE"/>
              <a:pPr/>
              <a:t>2</a:t>
            </a:fld>
            <a:endParaRPr lang="en-GB" altLang="nl-B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D6801-9A76-EE30-AE48-772B4D511E33}"/>
            </a:ext>
          </a:extLst>
        </p:cNvPr>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E39D64F8-0A61-6A46-5D3D-82B3B176B150}"/>
              </a:ext>
            </a:extLst>
          </p:cNvPr>
          <p:cNvSpPr>
            <a:spLocks noGrp="1" noRot="1" noChangeAspect="1" noTextEdit="1"/>
          </p:cNvSpPr>
          <p:nvPr>
            <p:ph type="sldImg"/>
          </p:nvPr>
        </p:nvSpPr>
        <p:spPr>
          <a:ln/>
        </p:spPr>
      </p:sp>
      <p:sp>
        <p:nvSpPr>
          <p:cNvPr id="48131" name="Notes Placeholder 2">
            <a:extLst>
              <a:ext uri="{FF2B5EF4-FFF2-40B4-BE49-F238E27FC236}">
                <a16:creationId xmlns:a16="http://schemas.microsoft.com/office/drawing/2014/main" id="{0C07F1FB-3F44-3DBE-93D2-BD0AB68ED1A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BE" altLang="nl-BE">
              <a:latin typeface="Arial" panose="020B0604020202020204" pitchFamily="34" charset="0"/>
            </a:endParaRPr>
          </a:p>
        </p:txBody>
      </p:sp>
      <p:sp>
        <p:nvSpPr>
          <p:cNvPr id="48132" name="Slide Number Placeholder 3">
            <a:extLst>
              <a:ext uri="{FF2B5EF4-FFF2-40B4-BE49-F238E27FC236}">
                <a16:creationId xmlns:a16="http://schemas.microsoft.com/office/drawing/2014/main" id="{8646CE1B-F917-514E-B44E-7B89BB64DE4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4088">
              <a:defRPr>
                <a:solidFill>
                  <a:schemeClr val="tx1"/>
                </a:solidFill>
                <a:latin typeface="Arial" panose="020B0604020202020204" pitchFamily="34" charset="0"/>
              </a:defRPr>
            </a:lvl1pPr>
            <a:lvl2pPr marL="742950" indent="-285750" defTabSz="954088">
              <a:defRPr>
                <a:solidFill>
                  <a:schemeClr val="tx1"/>
                </a:solidFill>
                <a:latin typeface="Arial" panose="020B0604020202020204" pitchFamily="34" charset="0"/>
              </a:defRPr>
            </a:lvl2pPr>
            <a:lvl3pPr marL="1143000" indent="-228600" defTabSz="954088">
              <a:defRPr>
                <a:solidFill>
                  <a:schemeClr val="tx1"/>
                </a:solidFill>
                <a:latin typeface="Arial" panose="020B0604020202020204" pitchFamily="34" charset="0"/>
              </a:defRPr>
            </a:lvl3pPr>
            <a:lvl4pPr marL="1600200" indent="-228600" defTabSz="954088">
              <a:defRPr>
                <a:solidFill>
                  <a:schemeClr val="tx1"/>
                </a:solidFill>
                <a:latin typeface="Arial" panose="020B0604020202020204" pitchFamily="34" charset="0"/>
              </a:defRPr>
            </a:lvl4pPr>
            <a:lvl5pPr marL="2057400" indent="-228600" defTabSz="954088">
              <a:defRPr>
                <a:solidFill>
                  <a:schemeClr val="tx1"/>
                </a:solidFill>
                <a:latin typeface="Arial" panose="020B0604020202020204" pitchFamily="34" charset="0"/>
              </a:defRPr>
            </a:lvl5pPr>
            <a:lvl6pPr marL="2514600" indent="-228600" defTabSz="954088" eaLnBrk="0" fontAlgn="base" hangingPunct="0">
              <a:spcBef>
                <a:spcPct val="0"/>
              </a:spcBef>
              <a:spcAft>
                <a:spcPct val="0"/>
              </a:spcAft>
              <a:defRPr>
                <a:solidFill>
                  <a:schemeClr val="tx1"/>
                </a:solidFill>
                <a:latin typeface="Arial" panose="020B0604020202020204" pitchFamily="34" charset="0"/>
              </a:defRPr>
            </a:lvl6pPr>
            <a:lvl7pPr marL="2971800" indent="-228600" defTabSz="954088" eaLnBrk="0" fontAlgn="base" hangingPunct="0">
              <a:spcBef>
                <a:spcPct val="0"/>
              </a:spcBef>
              <a:spcAft>
                <a:spcPct val="0"/>
              </a:spcAft>
              <a:defRPr>
                <a:solidFill>
                  <a:schemeClr val="tx1"/>
                </a:solidFill>
                <a:latin typeface="Arial" panose="020B0604020202020204" pitchFamily="34" charset="0"/>
              </a:defRPr>
            </a:lvl7pPr>
            <a:lvl8pPr marL="3429000" indent="-228600" defTabSz="954088" eaLnBrk="0" fontAlgn="base" hangingPunct="0">
              <a:spcBef>
                <a:spcPct val="0"/>
              </a:spcBef>
              <a:spcAft>
                <a:spcPct val="0"/>
              </a:spcAft>
              <a:defRPr>
                <a:solidFill>
                  <a:schemeClr val="tx1"/>
                </a:solidFill>
                <a:latin typeface="Arial" panose="020B0604020202020204" pitchFamily="34" charset="0"/>
              </a:defRPr>
            </a:lvl8pPr>
            <a:lvl9pPr marL="3886200" indent="-228600" defTabSz="954088" eaLnBrk="0" fontAlgn="base" hangingPunct="0">
              <a:spcBef>
                <a:spcPct val="0"/>
              </a:spcBef>
              <a:spcAft>
                <a:spcPct val="0"/>
              </a:spcAft>
              <a:defRPr>
                <a:solidFill>
                  <a:schemeClr val="tx1"/>
                </a:solidFill>
                <a:latin typeface="Arial" panose="020B0604020202020204" pitchFamily="34" charset="0"/>
              </a:defRPr>
            </a:lvl9pPr>
          </a:lstStyle>
          <a:p>
            <a:fld id="{843A35CF-963A-4DDA-B448-514D2F81E1F0}" type="slidenum">
              <a:rPr lang="en-GB" altLang="nl-BE"/>
              <a:pPr/>
              <a:t>14</a:t>
            </a:fld>
            <a:endParaRPr lang="en-GB" altLang="nl-BE"/>
          </a:p>
        </p:txBody>
      </p:sp>
    </p:spTree>
    <p:extLst>
      <p:ext uri="{BB962C8B-B14F-4D97-AF65-F5344CB8AC3E}">
        <p14:creationId xmlns:p14="http://schemas.microsoft.com/office/powerpoint/2010/main" val="499865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5BBB9-8FF1-8B63-E3D8-8DD9536ED5F5}"/>
            </a:ext>
          </a:extLst>
        </p:cNvPr>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1E5BE198-6CD4-0C95-EBDC-74A25612E1CB}"/>
              </a:ext>
            </a:extLst>
          </p:cNvPr>
          <p:cNvSpPr>
            <a:spLocks noGrp="1" noRot="1" noChangeAspect="1" noTextEdit="1"/>
          </p:cNvSpPr>
          <p:nvPr>
            <p:ph type="sldImg"/>
          </p:nvPr>
        </p:nvSpPr>
        <p:spPr>
          <a:ln/>
        </p:spPr>
      </p:sp>
      <p:sp>
        <p:nvSpPr>
          <p:cNvPr id="48131" name="Notes Placeholder 2">
            <a:extLst>
              <a:ext uri="{FF2B5EF4-FFF2-40B4-BE49-F238E27FC236}">
                <a16:creationId xmlns:a16="http://schemas.microsoft.com/office/drawing/2014/main" id="{F40FA29A-3F13-5633-CAE2-19898784512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BE" altLang="nl-BE">
              <a:latin typeface="Arial" panose="020B0604020202020204" pitchFamily="34" charset="0"/>
            </a:endParaRPr>
          </a:p>
        </p:txBody>
      </p:sp>
      <p:sp>
        <p:nvSpPr>
          <p:cNvPr id="48132" name="Slide Number Placeholder 3">
            <a:extLst>
              <a:ext uri="{FF2B5EF4-FFF2-40B4-BE49-F238E27FC236}">
                <a16:creationId xmlns:a16="http://schemas.microsoft.com/office/drawing/2014/main" id="{672679C3-DDED-6FDF-575E-BC3E583474A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4088">
              <a:defRPr>
                <a:solidFill>
                  <a:schemeClr val="tx1"/>
                </a:solidFill>
                <a:latin typeface="Arial" panose="020B0604020202020204" pitchFamily="34" charset="0"/>
              </a:defRPr>
            </a:lvl1pPr>
            <a:lvl2pPr marL="742950" indent="-285750" defTabSz="954088">
              <a:defRPr>
                <a:solidFill>
                  <a:schemeClr val="tx1"/>
                </a:solidFill>
                <a:latin typeface="Arial" panose="020B0604020202020204" pitchFamily="34" charset="0"/>
              </a:defRPr>
            </a:lvl2pPr>
            <a:lvl3pPr marL="1143000" indent="-228600" defTabSz="954088">
              <a:defRPr>
                <a:solidFill>
                  <a:schemeClr val="tx1"/>
                </a:solidFill>
                <a:latin typeface="Arial" panose="020B0604020202020204" pitchFamily="34" charset="0"/>
              </a:defRPr>
            </a:lvl3pPr>
            <a:lvl4pPr marL="1600200" indent="-228600" defTabSz="954088">
              <a:defRPr>
                <a:solidFill>
                  <a:schemeClr val="tx1"/>
                </a:solidFill>
                <a:latin typeface="Arial" panose="020B0604020202020204" pitchFamily="34" charset="0"/>
              </a:defRPr>
            </a:lvl4pPr>
            <a:lvl5pPr marL="2057400" indent="-228600" defTabSz="954088">
              <a:defRPr>
                <a:solidFill>
                  <a:schemeClr val="tx1"/>
                </a:solidFill>
                <a:latin typeface="Arial" panose="020B0604020202020204" pitchFamily="34" charset="0"/>
              </a:defRPr>
            </a:lvl5pPr>
            <a:lvl6pPr marL="2514600" indent="-228600" defTabSz="954088" eaLnBrk="0" fontAlgn="base" hangingPunct="0">
              <a:spcBef>
                <a:spcPct val="0"/>
              </a:spcBef>
              <a:spcAft>
                <a:spcPct val="0"/>
              </a:spcAft>
              <a:defRPr>
                <a:solidFill>
                  <a:schemeClr val="tx1"/>
                </a:solidFill>
                <a:latin typeface="Arial" panose="020B0604020202020204" pitchFamily="34" charset="0"/>
              </a:defRPr>
            </a:lvl6pPr>
            <a:lvl7pPr marL="2971800" indent="-228600" defTabSz="954088" eaLnBrk="0" fontAlgn="base" hangingPunct="0">
              <a:spcBef>
                <a:spcPct val="0"/>
              </a:spcBef>
              <a:spcAft>
                <a:spcPct val="0"/>
              </a:spcAft>
              <a:defRPr>
                <a:solidFill>
                  <a:schemeClr val="tx1"/>
                </a:solidFill>
                <a:latin typeface="Arial" panose="020B0604020202020204" pitchFamily="34" charset="0"/>
              </a:defRPr>
            </a:lvl7pPr>
            <a:lvl8pPr marL="3429000" indent="-228600" defTabSz="954088" eaLnBrk="0" fontAlgn="base" hangingPunct="0">
              <a:spcBef>
                <a:spcPct val="0"/>
              </a:spcBef>
              <a:spcAft>
                <a:spcPct val="0"/>
              </a:spcAft>
              <a:defRPr>
                <a:solidFill>
                  <a:schemeClr val="tx1"/>
                </a:solidFill>
                <a:latin typeface="Arial" panose="020B0604020202020204" pitchFamily="34" charset="0"/>
              </a:defRPr>
            </a:lvl8pPr>
            <a:lvl9pPr marL="3886200" indent="-228600" defTabSz="954088" eaLnBrk="0" fontAlgn="base" hangingPunct="0">
              <a:spcBef>
                <a:spcPct val="0"/>
              </a:spcBef>
              <a:spcAft>
                <a:spcPct val="0"/>
              </a:spcAft>
              <a:defRPr>
                <a:solidFill>
                  <a:schemeClr val="tx1"/>
                </a:solidFill>
                <a:latin typeface="Arial" panose="020B0604020202020204" pitchFamily="34" charset="0"/>
              </a:defRPr>
            </a:lvl9pPr>
          </a:lstStyle>
          <a:p>
            <a:fld id="{843A35CF-963A-4DDA-B448-514D2F81E1F0}" type="slidenum">
              <a:rPr lang="en-GB" altLang="nl-BE"/>
              <a:pPr/>
              <a:t>15</a:t>
            </a:fld>
            <a:endParaRPr lang="en-GB" altLang="nl-BE"/>
          </a:p>
        </p:txBody>
      </p:sp>
    </p:spTree>
    <p:extLst>
      <p:ext uri="{BB962C8B-B14F-4D97-AF65-F5344CB8AC3E}">
        <p14:creationId xmlns:p14="http://schemas.microsoft.com/office/powerpoint/2010/main" val="3065006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C83133-7D42-506E-3E33-41C3525181CA}"/>
            </a:ext>
          </a:extLst>
        </p:cNvPr>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604F6A0E-D9D5-8929-1525-E8EAAEEFAB1B}"/>
              </a:ext>
            </a:extLst>
          </p:cNvPr>
          <p:cNvSpPr>
            <a:spLocks noGrp="1" noRot="1" noChangeAspect="1" noTextEdit="1"/>
          </p:cNvSpPr>
          <p:nvPr>
            <p:ph type="sldImg"/>
          </p:nvPr>
        </p:nvSpPr>
        <p:spPr>
          <a:ln/>
        </p:spPr>
      </p:sp>
      <p:sp>
        <p:nvSpPr>
          <p:cNvPr id="48131" name="Notes Placeholder 2">
            <a:extLst>
              <a:ext uri="{FF2B5EF4-FFF2-40B4-BE49-F238E27FC236}">
                <a16:creationId xmlns:a16="http://schemas.microsoft.com/office/drawing/2014/main" id="{F419D25F-3399-CB91-BC98-7859972797D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BE" altLang="nl-BE">
              <a:latin typeface="Arial" panose="020B0604020202020204" pitchFamily="34" charset="0"/>
            </a:endParaRPr>
          </a:p>
        </p:txBody>
      </p:sp>
      <p:sp>
        <p:nvSpPr>
          <p:cNvPr id="48132" name="Slide Number Placeholder 3">
            <a:extLst>
              <a:ext uri="{FF2B5EF4-FFF2-40B4-BE49-F238E27FC236}">
                <a16:creationId xmlns:a16="http://schemas.microsoft.com/office/drawing/2014/main" id="{2AB49A09-9FDA-8A85-593E-5DB3F121BFD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4088">
              <a:defRPr>
                <a:solidFill>
                  <a:schemeClr val="tx1"/>
                </a:solidFill>
                <a:latin typeface="Arial" panose="020B0604020202020204" pitchFamily="34" charset="0"/>
              </a:defRPr>
            </a:lvl1pPr>
            <a:lvl2pPr marL="742950" indent="-285750" defTabSz="954088">
              <a:defRPr>
                <a:solidFill>
                  <a:schemeClr val="tx1"/>
                </a:solidFill>
                <a:latin typeface="Arial" panose="020B0604020202020204" pitchFamily="34" charset="0"/>
              </a:defRPr>
            </a:lvl2pPr>
            <a:lvl3pPr marL="1143000" indent="-228600" defTabSz="954088">
              <a:defRPr>
                <a:solidFill>
                  <a:schemeClr val="tx1"/>
                </a:solidFill>
                <a:latin typeface="Arial" panose="020B0604020202020204" pitchFamily="34" charset="0"/>
              </a:defRPr>
            </a:lvl3pPr>
            <a:lvl4pPr marL="1600200" indent="-228600" defTabSz="954088">
              <a:defRPr>
                <a:solidFill>
                  <a:schemeClr val="tx1"/>
                </a:solidFill>
                <a:latin typeface="Arial" panose="020B0604020202020204" pitchFamily="34" charset="0"/>
              </a:defRPr>
            </a:lvl4pPr>
            <a:lvl5pPr marL="2057400" indent="-228600" defTabSz="954088">
              <a:defRPr>
                <a:solidFill>
                  <a:schemeClr val="tx1"/>
                </a:solidFill>
                <a:latin typeface="Arial" panose="020B0604020202020204" pitchFamily="34" charset="0"/>
              </a:defRPr>
            </a:lvl5pPr>
            <a:lvl6pPr marL="2514600" indent="-228600" defTabSz="954088" eaLnBrk="0" fontAlgn="base" hangingPunct="0">
              <a:spcBef>
                <a:spcPct val="0"/>
              </a:spcBef>
              <a:spcAft>
                <a:spcPct val="0"/>
              </a:spcAft>
              <a:defRPr>
                <a:solidFill>
                  <a:schemeClr val="tx1"/>
                </a:solidFill>
                <a:latin typeface="Arial" panose="020B0604020202020204" pitchFamily="34" charset="0"/>
              </a:defRPr>
            </a:lvl6pPr>
            <a:lvl7pPr marL="2971800" indent="-228600" defTabSz="954088" eaLnBrk="0" fontAlgn="base" hangingPunct="0">
              <a:spcBef>
                <a:spcPct val="0"/>
              </a:spcBef>
              <a:spcAft>
                <a:spcPct val="0"/>
              </a:spcAft>
              <a:defRPr>
                <a:solidFill>
                  <a:schemeClr val="tx1"/>
                </a:solidFill>
                <a:latin typeface="Arial" panose="020B0604020202020204" pitchFamily="34" charset="0"/>
              </a:defRPr>
            </a:lvl7pPr>
            <a:lvl8pPr marL="3429000" indent="-228600" defTabSz="954088" eaLnBrk="0" fontAlgn="base" hangingPunct="0">
              <a:spcBef>
                <a:spcPct val="0"/>
              </a:spcBef>
              <a:spcAft>
                <a:spcPct val="0"/>
              </a:spcAft>
              <a:defRPr>
                <a:solidFill>
                  <a:schemeClr val="tx1"/>
                </a:solidFill>
                <a:latin typeface="Arial" panose="020B0604020202020204" pitchFamily="34" charset="0"/>
              </a:defRPr>
            </a:lvl8pPr>
            <a:lvl9pPr marL="3886200" indent="-228600" defTabSz="954088" eaLnBrk="0" fontAlgn="base" hangingPunct="0">
              <a:spcBef>
                <a:spcPct val="0"/>
              </a:spcBef>
              <a:spcAft>
                <a:spcPct val="0"/>
              </a:spcAft>
              <a:defRPr>
                <a:solidFill>
                  <a:schemeClr val="tx1"/>
                </a:solidFill>
                <a:latin typeface="Arial" panose="020B0604020202020204" pitchFamily="34" charset="0"/>
              </a:defRPr>
            </a:lvl9pPr>
          </a:lstStyle>
          <a:p>
            <a:fld id="{843A35CF-963A-4DDA-B448-514D2F81E1F0}" type="slidenum">
              <a:rPr lang="en-GB" altLang="nl-BE"/>
              <a:pPr/>
              <a:t>16</a:t>
            </a:fld>
            <a:endParaRPr lang="en-GB" altLang="nl-BE"/>
          </a:p>
        </p:txBody>
      </p:sp>
    </p:spTree>
    <p:extLst>
      <p:ext uri="{BB962C8B-B14F-4D97-AF65-F5344CB8AC3E}">
        <p14:creationId xmlns:p14="http://schemas.microsoft.com/office/powerpoint/2010/main" val="27794656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356BDC-EC22-E0EC-4660-C959F9C059F7}"/>
            </a:ext>
          </a:extLst>
        </p:cNvPr>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18625DC7-0475-CC2D-9218-FB4E694E7089}"/>
              </a:ext>
            </a:extLst>
          </p:cNvPr>
          <p:cNvSpPr>
            <a:spLocks noGrp="1" noRot="1" noChangeAspect="1" noTextEdit="1"/>
          </p:cNvSpPr>
          <p:nvPr>
            <p:ph type="sldImg"/>
          </p:nvPr>
        </p:nvSpPr>
        <p:spPr>
          <a:ln/>
        </p:spPr>
      </p:sp>
      <p:sp>
        <p:nvSpPr>
          <p:cNvPr id="48131" name="Notes Placeholder 2">
            <a:extLst>
              <a:ext uri="{FF2B5EF4-FFF2-40B4-BE49-F238E27FC236}">
                <a16:creationId xmlns:a16="http://schemas.microsoft.com/office/drawing/2014/main" id="{604F1FF5-5F7D-7721-7386-2CFFEEE3880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BE" altLang="nl-BE">
              <a:latin typeface="Arial" panose="020B0604020202020204" pitchFamily="34" charset="0"/>
            </a:endParaRPr>
          </a:p>
        </p:txBody>
      </p:sp>
      <p:sp>
        <p:nvSpPr>
          <p:cNvPr id="48132" name="Slide Number Placeholder 3">
            <a:extLst>
              <a:ext uri="{FF2B5EF4-FFF2-40B4-BE49-F238E27FC236}">
                <a16:creationId xmlns:a16="http://schemas.microsoft.com/office/drawing/2014/main" id="{B26770F0-8A16-1AC8-BAD0-4D3E1BC35E4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4088">
              <a:defRPr>
                <a:solidFill>
                  <a:schemeClr val="tx1"/>
                </a:solidFill>
                <a:latin typeface="Arial" panose="020B0604020202020204" pitchFamily="34" charset="0"/>
              </a:defRPr>
            </a:lvl1pPr>
            <a:lvl2pPr marL="742950" indent="-285750" defTabSz="954088">
              <a:defRPr>
                <a:solidFill>
                  <a:schemeClr val="tx1"/>
                </a:solidFill>
                <a:latin typeface="Arial" panose="020B0604020202020204" pitchFamily="34" charset="0"/>
              </a:defRPr>
            </a:lvl2pPr>
            <a:lvl3pPr marL="1143000" indent="-228600" defTabSz="954088">
              <a:defRPr>
                <a:solidFill>
                  <a:schemeClr val="tx1"/>
                </a:solidFill>
                <a:latin typeface="Arial" panose="020B0604020202020204" pitchFamily="34" charset="0"/>
              </a:defRPr>
            </a:lvl3pPr>
            <a:lvl4pPr marL="1600200" indent="-228600" defTabSz="954088">
              <a:defRPr>
                <a:solidFill>
                  <a:schemeClr val="tx1"/>
                </a:solidFill>
                <a:latin typeface="Arial" panose="020B0604020202020204" pitchFamily="34" charset="0"/>
              </a:defRPr>
            </a:lvl4pPr>
            <a:lvl5pPr marL="2057400" indent="-228600" defTabSz="954088">
              <a:defRPr>
                <a:solidFill>
                  <a:schemeClr val="tx1"/>
                </a:solidFill>
                <a:latin typeface="Arial" panose="020B0604020202020204" pitchFamily="34" charset="0"/>
              </a:defRPr>
            </a:lvl5pPr>
            <a:lvl6pPr marL="2514600" indent="-228600" defTabSz="954088" eaLnBrk="0" fontAlgn="base" hangingPunct="0">
              <a:spcBef>
                <a:spcPct val="0"/>
              </a:spcBef>
              <a:spcAft>
                <a:spcPct val="0"/>
              </a:spcAft>
              <a:defRPr>
                <a:solidFill>
                  <a:schemeClr val="tx1"/>
                </a:solidFill>
                <a:latin typeface="Arial" panose="020B0604020202020204" pitchFamily="34" charset="0"/>
              </a:defRPr>
            </a:lvl6pPr>
            <a:lvl7pPr marL="2971800" indent="-228600" defTabSz="954088" eaLnBrk="0" fontAlgn="base" hangingPunct="0">
              <a:spcBef>
                <a:spcPct val="0"/>
              </a:spcBef>
              <a:spcAft>
                <a:spcPct val="0"/>
              </a:spcAft>
              <a:defRPr>
                <a:solidFill>
                  <a:schemeClr val="tx1"/>
                </a:solidFill>
                <a:latin typeface="Arial" panose="020B0604020202020204" pitchFamily="34" charset="0"/>
              </a:defRPr>
            </a:lvl7pPr>
            <a:lvl8pPr marL="3429000" indent="-228600" defTabSz="954088" eaLnBrk="0" fontAlgn="base" hangingPunct="0">
              <a:spcBef>
                <a:spcPct val="0"/>
              </a:spcBef>
              <a:spcAft>
                <a:spcPct val="0"/>
              </a:spcAft>
              <a:defRPr>
                <a:solidFill>
                  <a:schemeClr val="tx1"/>
                </a:solidFill>
                <a:latin typeface="Arial" panose="020B0604020202020204" pitchFamily="34" charset="0"/>
              </a:defRPr>
            </a:lvl8pPr>
            <a:lvl9pPr marL="3886200" indent="-228600" defTabSz="954088" eaLnBrk="0" fontAlgn="base" hangingPunct="0">
              <a:spcBef>
                <a:spcPct val="0"/>
              </a:spcBef>
              <a:spcAft>
                <a:spcPct val="0"/>
              </a:spcAft>
              <a:defRPr>
                <a:solidFill>
                  <a:schemeClr val="tx1"/>
                </a:solidFill>
                <a:latin typeface="Arial" panose="020B0604020202020204" pitchFamily="34" charset="0"/>
              </a:defRPr>
            </a:lvl9pPr>
          </a:lstStyle>
          <a:p>
            <a:fld id="{843A35CF-963A-4DDA-B448-514D2F81E1F0}" type="slidenum">
              <a:rPr lang="en-GB" altLang="nl-BE"/>
              <a:pPr/>
              <a:t>17</a:t>
            </a:fld>
            <a:endParaRPr lang="en-GB" altLang="nl-BE"/>
          </a:p>
        </p:txBody>
      </p:sp>
    </p:spTree>
    <p:extLst>
      <p:ext uri="{BB962C8B-B14F-4D97-AF65-F5344CB8AC3E}">
        <p14:creationId xmlns:p14="http://schemas.microsoft.com/office/powerpoint/2010/main" val="156549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31208-DF4B-E48E-95D5-99CE09B8BC97}"/>
            </a:ext>
          </a:extLst>
        </p:cNvPr>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D2960689-E87B-D43E-8DF3-B7F65E709071}"/>
              </a:ext>
            </a:extLst>
          </p:cNvPr>
          <p:cNvSpPr>
            <a:spLocks noGrp="1" noRot="1" noChangeAspect="1" noTextEdit="1"/>
          </p:cNvSpPr>
          <p:nvPr>
            <p:ph type="sldImg"/>
          </p:nvPr>
        </p:nvSpPr>
        <p:spPr>
          <a:ln/>
        </p:spPr>
      </p:sp>
      <p:sp>
        <p:nvSpPr>
          <p:cNvPr id="48131" name="Notes Placeholder 2">
            <a:extLst>
              <a:ext uri="{FF2B5EF4-FFF2-40B4-BE49-F238E27FC236}">
                <a16:creationId xmlns:a16="http://schemas.microsoft.com/office/drawing/2014/main" id="{ADB92EC0-DF10-97DE-8EAE-3FDF5AEF669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BE" altLang="nl-BE">
              <a:latin typeface="Arial" panose="020B0604020202020204" pitchFamily="34" charset="0"/>
            </a:endParaRPr>
          </a:p>
        </p:txBody>
      </p:sp>
      <p:sp>
        <p:nvSpPr>
          <p:cNvPr id="48132" name="Slide Number Placeholder 3">
            <a:extLst>
              <a:ext uri="{FF2B5EF4-FFF2-40B4-BE49-F238E27FC236}">
                <a16:creationId xmlns:a16="http://schemas.microsoft.com/office/drawing/2014/main" id="{FC3D9C96-FDD6-A782-10C6-85F440917BB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4088">
              <a:defRPr>
                <a:solidFill>
                  <a:schemeClr val="tx1"/>
                </a:solidFill>
                <a:latin typeface="Arial" panose="020B0604020202020204" pitchFamily="34" charset="0"/>
              </a:defRPr>
            </a:lvl1pPr>
            <a:lvl2pPr marL="742950" indent="-285750" defTabSz="954088">
              <a:defRPr>
                <a:solidFill>
                  <a:schemeClr val="tx1"/>
                </a:solidFill>
                <a:latin typeface="Arial" panose="020B0604020202020204" pitchFamily="34" charset="0"/>
              </a:defRPr>
            </a:lvl2pPr>
            <a:lvl3pPr marL="1143000" indent="-228600" defTabSz="954088">
              <a:defRPr>
                <a:solidFill>
                  <a:schemeClr val="tx1"/>
                </a:solidFill>
                <a:latin typeface="Arial" panose="020B0604020202020204" pitchFamily="34" charset="0"/>
              </a:defRPr>
            </a:lvl3pPr>
            <a:lvl4pPr marL="1600200" indent="-228600" defTabSz="954088">
              <a:defRPr>
                <a:solidFill>
                  <a:schemeClr val="tx1"/>
                </a:solidFill>
                <a:latin typeface="Arial" panose="020B0604020202020204" pitchFamily="34" charset="0"/>
              </a:defRPr>
            </a:lvl4pPr>
            <a:lvl5pPr marL="2057400" indent="-228600" defTabSz="954088">
              <a:defRPr>
                <a:solidFill>
                  <a:schemeClr val="tx1"/>
                </a:solidFill>
                <a:latin typeface="Arial" panose="020B0604020202020204" pitchFamily="34" charset="0"/>
              </a:defRPr>
            </a:lvl5pPr>
            <a:lvl6pPr marL="2514600" indent="-228600" defTabSz="954088" eaLnBrk="0" fontAlgn="base" hangingPunct="0">
              <a:spcBef>
                <a:spcPct val="0"/>
              </a:spcBef>
              <a:spcAft>
                <a:spcPct val="0"/>
              </a:spcAft>
              <a:defRPr>
                <a:solidFill>
                  <a:schemeClr val="tx1"/>
                </a:solidFill>
                <a:latin typeface="Arial" panose="020B0604020202020204" pitchFamily="34" charset="0"/>
              </a:defRPr>
            </a:lvl6pPr>
            <a:lvl7pPr marL="2971800" indent="-228600" defTabSz="954088" eaLnBrk="0" fontAlgn="base" hangingPunct="0">
              <a:spcBef>
                <a:spcPct val="0"/>
              </a:spcBef>
              <a:spcAft>
                <a:spcPct val="0"/>
              </a:spcAft>
              <a:defRPr>
                <a:solidFill>
                  <a:schemeClr val="tx1"/>
                </a:solidFill>
                <a:latin typeface="Arial" panose="020B0604020202020204" pitchFamily="34" charset="0"/>
              </a:defRPr>
            </a:lvl7pPr>
            <a:lvl8pPr marL="3429000" indent="-228600" defTabSz="954088" eaLnBrk="0" fontAlgn="base" hangingPunct="0">
              <a:spcBef>
                <a:spcPct val="0"/>
              </a:spcBef>
              <a:spcAft>
                <a:spcPct val="0"/>
              </a:spcAft>
              <a:defRPr>
                <a:solidFill>
                  <a:schemeClr val="tx1"/>
                </a:solidFill>
                <a:latin typeface="Arial" panose="020B0604020202020204" pitchFamily="34" charset="0"/>
              </a:defRPr>
            </a:lvl8pPr>
            <a:lvl9pPr marL="3886200" indent="-228600" defTabSz="954088" eaLnBrk="0" fontAlgn="base" hangingPunct="0">
              <a:spcBef>
                <a:spcPct val="0"/>
              </a:spcBef>
              <a:spcAft>
                <a:spcPct val="0"/>
              </a:spcAft>
              <a:defRPr>
                <a:solidFill>
                  <a:schemeClr val="tx1"/>
                </a:solidFill>
                <a:latin typeface="Arial" panose="020B0604020202020204" pitchFamily="34" charset="0"/>
              </a:defRPr>
            </a:lvl9pPr>
          </a:lstStyle>
          <a:p>
            <a:fld id="{843A35CF-963A-4DDA-B448-514D2F81E1F0}" type="slidenum">
              <a:rPr lang="en-GB" altLang="nl-BE"/>
              <a:pPr/>
              <a:t>18</a:t>
            </a:fld>
            <a:endParaRPr lang="en-GB" altLang="nl-BE"/>
          </a:p>
        </p:txBody>
      </p:sp>
    </p:spTree>
    <p:extLst>
      <p:ext uri="{BB962C8B-B14F-4D97-AF65-F5344CB8AC3E}">
        <p14:creationId xmlns:p14="http://schemas.microsoft.com/office/powerpoint/2010/main" val="17833509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46787E-EF4A-6347-35AA-A8D96E497D5C}"/>
            </a:ext>
          </a:extLst>
        </p:cNvPr>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A8C72E99-8A3F-1037-3A6C-631C06F1BA69}"/>
              </a:ext>
            </a:extLst>
          </p:cNvPr>
          <p:cNvSpPr>
            <a:spLocks noGrp="1" noRot="1" noChangeAspect="1" noTextEdit="1"/>
          </p:cNvSpPr>
          <p:nvPr>
            <p:ph type="sldImg"/>
          </p:nvPr>
        </p:nvSpPr>
        <p:spPr>
          <a:ln/>
        </p:spPr>
      </p:sp>
      <p:sp>
        <p:nvSpPr>
          <p:cNvPr id="48131" name="Notes Placeholder 2">
            <a:extLst>
              <a:ext uri="{FF2B5EF4-FFF2-40B4-BE49-F238E27FC236}">
                <a16:creationId xmlns:a16="http://schemas.microsoft.com/office/drawing/2014/main" id="{0C3212DA-A54E-4B43-E62B-6B698182A17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BE" altLang="nl-BE">
              <a:latin typeface="Arial" panose="020B0604020202020204" pitchFamily="34" charset="0"/>
            </a:endParaRPr>
          </a:p>
        </p:txBody>
      </p:sp>
      <p:sp>
        <p:nvSpPr>
          <p:cNvPr id="48132" name="Slide Number Placeholder 3">
            <a:extLst>
              <a:ext uri="{FF2B5EF4-FFF2-40B4-BE49-F238E27FC236}">
                <a16:creationId xmlns:a16="http://schemas.microsoft.com/office/drawing/2014/main" id="{F895636E-B76D-8AF0-3920-EE5DBBBDE59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4088">
              <a:defRPr>
                <a:solidFill>
                  <a:schemeClr val="tx1"/>
                </a:solidFill>
                <a:latin typeface="Arial" panose="020B0604020202020204" pitchFamily="34" charset="0"/>
              </a:defRPr>
            </a:lvl1pPr>
            <a:lvl2pPr marL="742950" indent="-285750" defTabSz="954088">
              <a:defRPr>
                <a:solidFill>
                  <a:schemeClr val="tx1"/>
                </a:solidFill>
                <a:latin typeface="Arial" panose="020B0604020202020204" pitchFamily="34" charset="0"/>
              </a:defRPr>
            </a:lvl2pPr>
            <a:lvl3pPr marL="1143000" indent="-228600" defTabSz="954088">
              <a:defRPr>
                <a:solidFill>
                  <a:schemeClr val="tx1"/>
                </a:solidFill>
                <a:latin typeface="Arial" panose="020B0604020202020204" pitchFamily="34" charset="0"/>
              </a:defRPr>
            </a:lvl3pPr>
            <a:lvl4pPr marL="1600200" indent="-228600" defTabSz="954088">
              <a:defRPr>
                <a:solidFill>
                  <a:schemeClr val="tx1"/>
                </a:solidFill>
                <a:latin typeface="Arial" panose="020B0604020202020204" pitchFamily="34" charset="0"/>
              </a:defRPr>
            </a:lvl4pPr>
            <a:lvl5pPr marL="2057400" indent="-228600" defTabSz="954088">
              <a:defRPr>
                <a:solidFill>
                  <a:schemeClr val="tx1"/>
                </a:solidFill>
                <a:latin typeface="Arial" panose="020B0604020202020204" pitchFamily="34" charset="0"/>
              </a:defRPr>
            </a:lvl5pPr>
            <a:lvl6pPr marL="2514600" indent="-228600" defTabSz="954088" eaLnBrk="0" fontAlgn="base" hangingPunct="0">
              <a:spcBef>
                <a:spcPct val="0"/>
              </a:spcBef>
              <a:spcAft>
                <a:spcPct val="0"/>
              </a:spcAft>
              <a:defRPr>
                <a:solidFill>
                  <a:schemeClr val="tx1"/>
                </a:solidFill>
                <a:latin typeface="Arial" panose="020B0604020202020204" pitchFamily="34" charset="0"/>
              </a:defRPr>
            </a:lvl6pPr>
            <a:lvl7pPr marL="2971800" indent="-228600" defTabSz="954088" eaLnBrk="0" fontAlgn="base" hangingPunct="0">
              <a:spcBef>
                <a:spcPct val="0"/>
              </a:spcBef>
              <a:spcAft>
                <a:spcPct val="0"/>
              </a:spcAft>
              <a:defRPr>
                <a:solidFill>
                  <a:schemeClr val="tx1"/>
                </a:solidFill>
                <a:latin typeface="Arial" panose="020B0604020202020204" pitchFamily="34" charset="0"/>
              </a:defRPr>
            </a:lvl7pPr>
            <a:lvl8pPr marL="3429000" indent="-228600" defTabSz="954088" eaLnBrk="0" fontAlgn="base" hangingPunct="0">
              <a:spcBef>
                <a:spcPct val="0"/>
              </a:spcBef>
              <a:spcAft>
                <a:spcPct val="0"/>
              </a:spcAft>
              <a:defRPr>
                <a:solidFill>
                  <a:schemeClr val="tx1"/>
                </a:solidFill>
                <a:latin typeface="Arial" panose="020B0604020202020204" pitchFamily="34" charset="0"/>
              </a:defRPr>
            </a:lvl8pPr>
            <a:lvl9pPr marL="3886200" indent="-228600" defTabSz="954088" eaLnBrk="0" fontAlgn="base" hangingPunct="0">
              <a:spcBef>
                <a:spcPct val="0"/>
              </a:spcBef>
              <a:spcAft>
                <a:spcPct val="0"/>
              </a:spcAft>
              <a:defRPr>
                <a:solidFill>
                  <a:schemeClr val="tx1"/>
                </a:solidFill>
                <a:latin typeface="Arial" panose="020B0604020202020204" pitchFamily="34" charset="0"/>
              </a:defRPr>
            </a:lvl9pPr>
          </a:lstStyle>
          <a:p>
            <a:fld id="{843A35CF-963A-4DDA-B448-514D2F81E1F0}" type="slidenum">
              <a:rPr lang="en-GB" altLang="nl-BE"/>
              <a:pPr/>
              <a:t>21</a:t>
            </a:fld>
            <a:endParaRPr lang="en-GB" altLang="nl-BE"/>
          </a:p>
        </p:txBody>
      </p:sp>
    </p:spTree>
    <p:extLst>
      <p:ext uri="{BB962C8B-B14F-4D97-AF65-F5344CB8AC3E}">
        <p14:creationId xmlns:p14="http://schemas.microsoft.com/office/powerpoint/2010/main" val="9954506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A232D-B73D-7186-350C-3211E113B1C8}"/>
            </a:ext>
          </a:extLst>
        </p:cNvPr>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1F4A52D8-641A-C16D-72FB-8A84635B6D10}"/>
              </a:ext>
            </a:extLst>
          </p:cNvPr>
          <p:cNvSpPr>
            <a:spLocks noGrp="1" noRot="1" noChangeAspect="1" noTextEdit="1"/>
          </p:cNvSpPr>
          <p:nvPr>
            <p:ph type="sldImg"/>
          </p:nvPr>
        </p:nvSpPr>
        <p:spPr>
          <a:ln/>
        </p:spPr>
      </p:sp>
      <p:sp>
        <p:nvSpPr>
          <p:cNvPr id="48131" name="Notes Placeholder 2">
            <a:extLst>
              <a:ext uri="{FF2B5EF4-FFF2-40B4-BE49-F238E27FC236}">
                <a16:creationId xmlns:a16="http://schemas.microsoft.com/office/drawing/2014/main" id="{C3FF1289-E435-1069-0331-430458D2703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BE" altLang="nl-BE">
              <a:latin typeface="Arial" panose="020B0604020202020204" pitchFamily="34" charset="0"/>
            </a:endParaRPr>
          </a:p>
        </p:txBody>
      </p:sp>
      <p:sp>
        <p:nvSpPr>
          <p:cNvPr id="48132" name="Slide Number Placeholder 3">
            <a:extLst>
              <a:ext uri="{FF2B5EF4-FFF2-40B4-BE49-F238E27FC236}">
                <a16:creationId xmlns:a16="http://schemas.microsoft.com/office/drawing/2014/main" id="{93FBA700-F034-4B12-9EE6-52A2C42F896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4088">
              <a:defRPr>
                <a:solidFill>
                  <a:schemeClr val="tx1"/>
                </a:solidFill>
                <a:latin typeface="Arial" panose="020B0604020202020204" pitchFamily="34" charset="0"/>
              </a:defRPr>
            </a:lvl1pPr>
            <a:lvl2pPr marL="742950" indent="-285750" defTabSz="954088">
              <a:defRPr>
                <a:solidFill>
                  <a:schemeClr val="tx1"/>
                </a:solidFill>
                <a:latin typeface="Arial" panose="020B0604020202020204" pitchFamily="34" charset="0"/>
              </a:defRPr>
            </a:lvl2pPr>
            <a:lvl3pPr marL="1143000" indent="-228600" defTabSz="954088">
              <a:defRPr>
                <a:solidFill>
                  <a:schemeClr val="tx1"/>
                </a:solidFill>
                <a:latin typeface="Arial" panose="020B0604020202020204" pitchFamily="34" charset="0"/>
              </a:defRPr>
            </a:lvl3pPr>
            <a:lvl4pPr marL="1600200" indent="-228600" defTabSz="954088">
              <a:defRPr>
                <a:solidFill>
                  <a:schemeClr val="tx1"/>
                </a:solidFill>
                <a:latin typeface="Arial" panose="020B0604020202020204" pitchFamily="34" charset="0"/>
              </a:defRPr>
            </a:lvl4pPr>
            <a:lvl5pPr marL="2057400" indent="-228600" defTabSz="954088">
              <a:defRPr>
                <a:solidFill>
                  <a:schemeClr val="tx1"/>
                </a:solidFill>
                <a:latin typeface="Arial" panose="020B0604020202020204" pitchFamily="34" charset="0"/>
              </a:defRPr>
            </a:lvl5pPr>
            <a:lvl6pPr marL="2514600" indent="-228600" defTabSz="954088" eaLnBrk="0" fontAlgn="base" hangingPunct="0">
              <a:spcBef>
                <a:spcPct val="0"/>
              </a:spcBef>
              <a:spcAft>
                <a:spcPct val="0"/>
              </a:spcAft>
              <a:defRPr>
                <a:solidFill>
                  <a:schemeClr val="tx1"/>
                </a:solidFill>
                <a:latin typeface="Arial" panose="020B0604020202020204" pitchFamily="34" charset="0"/>
              </a:defRPr>
            </a:lvl6pPr>
            <a:lvl7pPr marL="2971800" indent="-228600" defTabSz="954088" eaLnBrk="0" fontAlgn="base" hangingPunct="0">
              <a:spcBef>
                <a:spcPct val="0"/>
              </a:spcBef>
              <a:spcAft>
                <a:spcPct val="0"/>
              </a:spcAft>
              <a:defRPr>
                <a:solidFill>
                  <a:schemeClr val="tx1"/>
                </a:solidFill>
                <a:latin typeface="Arial" panose="020B0604020202020204" pitchFamily="34" charset="0"/>
              </a:defRPr>
            </a:lvl7pPr>
            <a:lvl8pPr marL="3429000" indent="-228600" defTabSz="954088" eaLnBrk="0" fontAlgn="base" hangingPunct="0">
              <a:spcBef>
                <a:spcPct val="0"/>
              </a:spcBef>
              <a:spcAft>
                <a:spcPct val="0"/>
              </a:spcAft>
              <a:defRPr>
                <a:solidFill>
                  <a:schemeClr val="tx1"/>
                </a:solidFill>
                <a:latin typeface="Arial" panose="020B0604020202020204" pitchFamily="34" charset="0"/>
              </a:defRPr>
            </a:lvl8pPr>
            <a:lvl9pPr marL="3886200" indent="-228600" defTabSz="954088" eaLnBrk="0" fontAlgn="base" hangingPunct="0">
              <a:spcBef>
                <a:spcPct val="0"/>
              </a:spcBef>
              <a:spcAft>
                <a:spcPct val="0"/>
              </a:spcAft>
              <a:defRPr>
                <a:solidFill>
                  <a:schemeClr val="tx1"/>
                </a:solidFill>
                <a:latin typeface="Arial" panose="020B0604020202020204" pitchFamily="34" charset="0"/>
              </a:defRPr>
            </a:lvl9pPr>
          </a:lstStyle>
          <a:p>
            <a:fld id="{843A35CF-963A-4DDA-B448-514D2F81E1F0}" type="slidenum">
              <a:rPr lang="en-GB" altLang="nl-BE"/>
              <a:pPr/>
              <a:t>22</a:t>
            </a:fld>
            <a:endParaRPr lang="en-GB" altLang="nl-BE"/>
          </a:p>
        </p:txBody>
      </p:sp>
    </p:spTree>
    <p:extLst>
      <p:ext uri="{BB962C8B-B14F-4D97-AF65-F5344CB8AC3E}">
        <p14:creationId xmlns:p14="http://schemas.microsoft.com/office/powerpoint/2010/main" val="4139431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A4C887-C38F-35C5-5060-CBBBE50CA14B}"/>
            </a:ext>
          </a:extLst>
        </p:cNvPr>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AE719841-6ACB-DF21-9AF2-38BA200174CF}"/>
              </a:ext>
            </a:extLst>
          </p:cNvPr>
          <p:cNvSpPr>
            <a:spLocks noGrp="1" noRot="1" noChangeAspect="1" noTextEdit="1"/>
          </p:cNvSpPr>
          <p:nvPr>
            <p:ph type="sldImg"/>
          </p:nvPr>
        </p:nvSpPr>
        <p:spPr>
          <a:ln/>
        </p:spPr>
      </p:sp>
      <p:sp>
        <p:nvSpPr>
          <p:cNvPr id="48131" name="Notes Placeholder 2">
            <a:extLst>
              <a:ext uri="{FF2B5EF4-FFF2-40B4-BE49-F238E27FC236}">
                <a16:creationId xmlns:a16="http://schemas.microsoft.com/office/drawing/2014/main" id="{0FA17D5D-1CB0-0E09-6165-8A83BDF2A6A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BE" altLang="nl-BE">
              <a:latin typeface="Arial" panose="020B0604020202020204" pitchFamily="34" charset="0"/>
            </a:endParaRPr>
          </a:p>
        </p:txBody>
      </p:sp>
      <p:sp>
        <p:nvSpPr>
          <p:cNvPr id="48132" name="Slide Number Placeholder 3">
            <a:extLst>
              <a:ext uri="{FF2B5EF4-FFF2-40B4-BE49-F238E27FC236}">
                <a16:creationId xmlns:a16="http://schemas.microsoft.com/office/drawing/2014/main" id="{6C9B30D6-3E7C-06BE-693F-AB6D15800C6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4088">
              <a:defRPr>
                <a:solidFill>
                  <a:schemeClr val="tx1"/>
                </a:solidFill>
                <a:latin typeface="Arial" panose="020B0604020202020204" pitchFamily="34" charset="0"/>
              </a:defRPr>
            </a:lvl1pPr>
            <a:lvl2pPr marL="742950" indent="-285750" defTabSz="954088">
              <a:defRPr>
                <a:solidFill>
                  <a:schemeClr val="tx1"/>
                </a:solidFill>
                <a:latin typeface="Arial" panose="020B0604020202020204" pitchFamily="34" charset="0"/>
              </a:defRPr>
            </a:lvl2pPr>
            <a:lvl3pPr marL="1143000" indent="-228600" defTabSz="954088">
              <a:defRPr>
                <a:solidFill>
                  <a:schemeClr val="tx1"/>
                </a:solidFill>
                <a:latin typeface="Arial" panose="020B0604020202020204" pitchFamily="34" charset="0"/>
              </a:defRPr>
            </a:lvl3pPr>
            <a:lvl4pPr marL="1600200" indent="-228600" defTabSz="954088">
              <a:defRPr>
                <a:solidFill>
                  <a:schemeClr val="tx1"/>
                </a:solidFill>
                <a:latin typeface="Arial" panose="020B0604020202020204" pitchFamily="34" charset="0"/>
              </a:defRPr>
            </a:lvl4pPr>
            <a:lvl5pPr marL="2057400" indent="-228600" defTabSz="954088">
              <a:defRPr>
                <a:solidFill>
                  <a:schemeClr val="tx1"/>
                </a:solidFill>
                <a:latin typeface="Arial" panose="020B0604020202020204" pitchFamily="34" charset="0"/>
              </a:defRPr>
            </a:lvl5pPr>
            <a:lvl6pPr marL="2514600" indent="-228600" defTabSz="954088" eaLnBrk="0" fontAlgn="base" hangingPunct="0">
              <a:spcBef>
                <a:spcPct val="0"/>
              </a:spcBef>
              <a:spcAft>
                <a:spcPct val="0"/>
              </a:spcAft>
              <a:defRPr>
                <a:solidFill>
                  <a:schemeClr val="tx1"/>
                </a:solidFill>
                <a:latin typeface="Arial" panose="020B0604020202020204" pitchFamily="34" charset="0"/>
              </a:defRPr>
            </a:lvl6pPr>
            <a:lvl7pPr marL="2971800" indent="-228600" defTabSz="954088" eaLnBrk="0" fontAlgn="base" hangingPunct="0">
              <a:spcBef>
                <a:spcPct val="0"/>
              </a:spcBef>
              <a:spcAft>
                <a:spcPct val="0"/>
              </a:spcAft>
              <a:defRPr>
                <a:solidFill>
                  <a:schemeClr val="tx1"/>
                </a:solidFill>
                <a:latin typeface="Arial" panose="020B0604020202020204" pitchFamily="34" charset="0"/>
              </a:defRPr>
            </a:lvl7pPr>
            <a:lvl8pPr marL="3429000" indent="-228600" defTabSz="954088" eaLnBrk="0" fontAlgn="base" hangingPunct="0">
              <a:spcBef>
                <a:spcPct val="0"/>
              </a:spcBef>
              <a:spcAft>
                <a:spcPct val="0"/>
              </a:spcAft>
              <a:defRPr>
                <a:solidFill>
                  <a:schemeClr val="tx1"/>
                </a:solidFill>
                <a:latin typeface="Arial" panose="020B0604020202020204" pitchFamily="34" charset="0"/>
              </a:defRPr>
            </a:lvl8pPr>
            <a:lvl9pPr marL="3886200" indent="-228600" defTabSz="954088" eaLnBrk="0" fontAlgn="base" hangingPunct="0">
              <a:spcBef>
                <a:spcPct val="0"/>
              </a:spcBef>
              <a:spcAft>
                <a:spcPct val="0"/>
              </a:spcAft>
              <a:defRPr>
                <a:solidFill>
                  <a:schemeClr val="tx1"/>
                </a:solidFill>
                <a:latin typeface="Arial" panose="020B0604020202020204" pitchFamily="34" charset="0"/>
              </a:defRPr>
            </a:lvl9pPr>
          </a:lstStyle>
          <a:p>
            <a:fld id="{843A35CF-963A-4DDA-B448-514D2F81E1F0}" type="slidenum">
              <a:rPr lang="en-GB" altLang="nl-BE"/>
              <a:pPr/>
              <a:t>23</a:t>
            </a:fld>
            <a:endParaRPr lang="en-GB" altLang="nl-BE"/>
          </a:p>
        </p:txBody>
      </p:sp>
    </p:spTree>
    <p:extLst>
      <p:ext uri="{BB962C8B-B14F-4D97-AF65-F5344CB8AC3E}">
        <p14:creationId xmlns:p14="http://schemas.microsoft.com/office/powerpoint/2010/main" val="32298484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11F76-B8CF-158F-7F78-FA256201341E}"/>
            </a:ext>
          </a:extLst>
        </p:cNvPr>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18AEE775-D99B-9CE3-8A90-25EBC5671E82}"/>
              </a:ext>
            </a:extLst>
          </p:cNvPr>
          <p:cNvSpPr>
            <a:spLocks noGrp="1" noRot="1" noChangeAspect="1" noTextEdit="1"/>
          </p:cNvSpPr>
          <p:nvPr>
            <p:ph type="sldImg"/>
          </p:nvPr>
        </p:nvSpPr>
        <p:spPr>
          <a:ln/>
        </p:spPr>
      </p:sp>
      <p:sp>
        <p:nvSpPr>
          <p:cNvPr id="48131" name="Notes Placeholder 2">
            <a:extLst>
              <a:ext uri="{FF2B5EF4-FFF2-40B4-BE49-F238E27FC236}">
                <a16:creationId xmlns:a16="http://schemas.microsoft.com/office/drawing/2014/main" id="{771E8C0C-20F3-D892-479A-2B2FC0F414A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BE" altLang="nl-BE">
              <a:latin typeface="Arial" panose="020B0604020202020204" pitchFamily="34" charset="0"/>
            </a:endParaRPr>
          </a:p>
        </p:txBody>
      </p:sp>
      <p:sp>
        <p:nvSpPr>
          <p:cNvPr id="48132" name="Slide Number Placeholder 3">
            <a:extLst>
              <a:ext uri="{FF2B5EF4-FFF2-40B4-BE49-F238E27FC236}">
                <a16:creationId xmlns:a16="http://schemas.microsoft.com/office/drawing/2014/main" id="{452514C1-DDE8-AAE7-AB25-D93B0A99100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4088">
              <a:defRPr>
                <a:solidFill>
                  <a:schemeClr val="tx1"/>
                </a:solidFill>
                <a:latin typeface="Arial" panose="020B0604020202020204" pitchFamily="34" charset="0"/>
              </a:defRPr>
            </a:lvl1pPr>
            <a:lvl2pPr marL="742950" indent="-285750" defTabSz="954088">
              <a:defRPr>
                <a:solidFill>
                  <a:schemeClr val="tx1"/>
                </a:solidFill>
                <a:latin typeface="Arial" panose="020B0604020202020204" pitchFamily="34" charset="0"/>
              </a:defRPr>
            </a:lvl2pPr>
            <a:lvl3pPr marL="1143000" indent="-228600" defTabSz="954088">
              <a:defRPr>
                <a:solidFill>
                  <a:schemeClr val="tx1"/>
                </a:solidFill>
                <a:latin typeface="Arial" panose="020B0604020202020204" pitchFamily="34" charset="0"/>
              </a:defRPr>
            </a:lvl3pPr>
            <a:lvl4pPr marL="1600200" indent="-228600" defTabSz="954088">
              <a:defRPr>
                <a:solidFill>
                  <a:schemeClr val="tx1"/>
                </a:solidFill>
                <a:latin typeface="Arial" panose="020B0604020202020204" pitchFamily="34" charset="0"/>
              </a:defRPr>
            </a:lvl4pPr>
            <a:lvl5pPr marL="2057400" indent="-228600" defTabSz="954088">
              <a:defRPr>
                <a:solidFill>
                  <a:schemeClr val="tx1"/>
                </a:solidFill>
                <a:latin typeface="Arial" panose="020B0604020202020204" pitchFamily="34" charset="0"/>
              </a:defRPr>
            </a:lvl5pPr>
            <a:lvl6pPr marL="2514600" indent="-228600" defTabSz="954088" eaLnBrk="0" fontAlgn="base" hangingPunct="0">
              <a:spcBef>
                <a:spcPct val="0"/>
              </a:spcBef>
              <a:spcAft>
                <a:spcPct val="0"/>
              </a:spcAft>
              <a:defRPr>
                <a:solidFill>
                  <a:schemeClr val="tx1"/>
                </a:solidFill>
                <a:latin typeface="Arial" panose="020B0604020202020204" pitchFamily="34" charset="0"/>
              </a:defRPr>
            </a:lvl6pPr>
            <a:lvl7pPr marL="2971800" indent="-228600" defTabSz="954088" eaLnBrk="0" fontAlgn="base" hangingPunct="0">
              <a:spcBef>
                <a:spcPct val="0"/>
              </a:spcBef>
              <a:spcAft>
                <a:spcPct val="0"/>
              </a:spcAft>
              <a:defRPr>
                <a:solidFill>
                  <a:schemeClr val="tx1"/>
                </a:solidFill>
                <a:latin typeface="Arial" panose="020B0604020202020204" pitchFamily="34" charset="0"/>
              </a:defRPr>
            </a:lvl7pPr>
            <a:lvl8pPr marL="3429000" indent="-228600" defTabSz="954088" eaLnBrk="0" fontAlgn="base" hangingPunct="0">
              <a:spcBef>
                <a:spcPct val="0"/>
              </a:spcBef>
              <a:spcAft>
                <a:spcPct val="0"/>
              </a:spcAft>
              <a:defRPr>
                <a:solidFill>
                  <a:schemeClr val="tx1"/>
                </a:solidFill>
                <a:latin typeface="Arial" panose="020B0604020202020204" pitchFamily="34" charset="0"/>
              </a:defRPr>
            </a:lvl8pPr>
            <a:lvl9pPr marL="3886200" indent="-228600" defTabSz="954088" eaLnBrk="0" fontAlgn="base" hangingPunct="0">
              <a:spcBef>
                <a:spcPct val="0"/>
              </a:spcBef>
              <a:spcAft>
                <a:spcPct val="0"/>
              </a:spcAft>
              <a:defRPr>
                <a:solidFill>
                  <a:schemeClr val="tx1"/>
                </a:solidFill>
                <a:latin typeface="Arial" panose="020B0604020202020204" pitchFamily="34" charset="0"/>
              </a:defRPr>
            </a:lvl9pPr>
          </a:lstStyle>
          <a:p>
            <a:fld id="{843A35CF-963A-4DDA-B448-514D2F81E1F0}" type="slidenum">
              <a:rPr lang="en-GB" altLang="nl-BE"/>
              <a:pPr/>
              <a:t>24</a:t>
            </a:fld>
            <a:endParaRPr lang="en-GB" altLang="nl-BE"/>
          </a:p>
        </p:txBody>
      </p:sp>
    </p:spTree>
    <p:extLst>
      <p:ext uri="{BB962C8B-B14F-4D97-AF65-F5344CB8AC3E}">
        <p14:creationId xmlns:p14="http://schemas.microsoft.com/office/powerpoint/2010/main" val="676369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BE05E-406C-38A7-FD7E-03231D729300}"/>
            </a:ext>
          </a:extLst>
        </p:cNvPr>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00B652EE-765A-0D14-86D9-0E1E5D4A0F02}"/>
              </a:ext>
            </a:extLst>
          </p:cNvPr>
          <p:cNvSpPr>
            <a:spLocks noGrp="1" noRot="1" noChangeAspect="1" noTextEdit="1"/>
          </p:cNvSpPr>
          <p:nvPr>
            <p:ph type="sldImg"/>
          </p:nvPr>
        </p:nvSpPr>
        <p:spPr>
          <a:ln/>
        </p:spPr>
      </p:sp>
      <p:sp>
        <p:nvSpPr>
          <p:cNvPr id="48131" name="Notes Placeholder 2">
            <a:extLst>
              <a:ext uri="{FF2B5EF4-FFF2-40B4-BE49-F238E27FC236}">
                <a16:creationId xmlns:a16="http://schemas.microsoft.com/office/drawing/2014/main" id="{D5EFB304-65BD-14C7-C41B-FE1516B68B5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BE" altLang="nl-BE">
              <a:latin typeface="Arial" panose="020B0604020202020204" pitchFamily="34" charset="0"/>
            </a:endParaRPr>
          </a:p>
        </p:txBody>
      </p:sp>
      <p:sp>
        <p:nvSpPr>
          <p:cNvPr id="48132" name="Slide Number Placeholder 3">
            <a:extLst>
              <a:ext uri="{FF2B5EF4-FFF2-40B4-BE49-F238E27FC236}">
                <a16:creationId xmlns:a16="http://schemas.microsoft.com/office/drawing/2014/main" id="{10936B95-F7D9-9746-1728-1269E9125C8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4088">
              <a:defRPr>
                <a:solidFill>
                  <a:schemeClr val="tx1"/>
                </a:solidFill>
                <a:latin typeface="Arial" panose="020B0604020202020204" pitchFamily="34" charset="0"/>
              </a:defRPr>
            </a:lvl1pPr>
            <a:lvl2pPr marL="742950" indent="-285750" defTabSz="954088">
              <a:defRPr>
                <a:solidFill>
                  <a:schemeClr val="tx1"/>
                </a:solidFill>
                <a:latin typeface="Arial" panose="020B0604020202020204" pitchFamily="34" charset="0"/>
              </a:defRPr>
            </a:lvl2pPr>
            <a:lvl3pPr marL="1143000" indent="-228600" defTabSz="954088">
              <a:defRPr>
                <a:solidFill>
                  <a:schemeClr val="tx1"/>
                </a:solidFill>
                <a:latin typeface="Arial" panose="020B0604020202020204" pitchFamily="34" charset="0"/>
              </a:defRPr>
            </a:lvl3pPr>
            <a:lvl4pPr marL="1600200" indent="-228600" defTabSz="954088">
              <a:defRPr>
                <a:solidFill>
                  <a:schemeClr val="tx1"/>
                </a:solidFill>
                <a:latin typeface="Arial" panose="020B0604020202020204" pitchFamily="34" charset="0"/>
              </a:defRPr>
            </a:lvl4pPr>
            <a:lvl5pPr marL="2057400" indent="-228600" defTabSz="954088">
              <a:defRPr>
                <a:solidFill>
                  <a:schemeClr val="tx1"/>
                </a:solidFill>
                <a:latin typeface="Arial" panose="020B0604020202020204" pitchFamily="34" charset="0"/>
              </a:defRPr>
            </a:lvl5pPr>
            <a:lvl6pPr marL="2514600" indent="-228600" defTabSz="954088" eaLnBrk="0" fontAlgn="base" hangingPunct="0">
              <a:spcBef>
                <a:spcPct val="0"/>
              </a:spcBef>
              <a:spcAft>
                <a:spcPct val="0"/>
              </a:spcAft>
              <a:defRPr>
                <a:solidFill>
                  <a:schemeClr val="tx1"/>
                </a:solidFill>
                <a:latin typeface="Arial" panose="020B0604020202020204" pitchFamily="34" charset="0"/>
              </a:defRPr>
            </a:lvl6pPr>
            <a:lvl7pPr marL="2971800" indent="-228600" defTabSz="954088" eaLnBrk="0" fontAlgn="base" hangingPunct="0">
              <a:spcBef>
                <a:spcPct val="0"/>
              </a:spcBef>
              <a:spcAft>
                <a:spcPct val="0"/>
              </a:spcAft>
              <a:defRPr>
                <a:solidFill>
                  <a:schemeClr val="tx1"/>
                </a:solidFill>
                <a:latin typeface="Arial" panose="020B0604020202020204" pitchFamily="34" charset="0"/>
              </a:defRPr>
            </a:lvl7pPr>
            <a:lvl8pPr marL="3429000" indent="-228600" defTabSz="954088" eaLnBrk="0" fontAlgn="base" hangingPunct="0">
              <a:spcBef>
                <a:spcPct val="0"/>
              </a:spcBef>
              <a:spcAft>
                <a:spcPct val="0"/>
              </a:spcAft>
              <a:defRPr>
                <a:solidFill>
                  <a:schemeClr val="tx1"/>
                </a:solidFill>
                <a:latin typeface="Arial" panose="020B0604020202020204" pitchFamily="34" charset="0"/>
              </a:defRPr>
            </a:lvl8pPr>
            <a:lvl9pPr marL="3886200" indent="-228600" defTabSz="954088" eaLnBrk="0" fontAlgn="base" hangingPunct="0">
              <a:spcBef>
                <a:spcPct val="0"/>
              </a:spcBef>
              <a:spcAft>
                <a:spcPct val="0"/>
              </a:spcAft>
              <a:defRPr>
                <a:solidFill>
                  <a:schemeClr val="tx1"/>
                </a:solidFill>
                <a:latin typeface="Arial" panose="020B0604020202020204" pitchFamily="34" charset="0"/>
              </a:defRPr>
            </a:lvl9pPr>
          </a:lstStyle>
          <a:p>
            <a:fld id="{843A35CF-963A-4DDA-B448-514D2F81E1F0}" type="slidenum">
              <a:rPr lang="en-GB" altLang="nl-BE"/>
              <a:pPr/>
              <a:t>3</a:t>
            </a:fld>
            <a:endParaRPr lang="en-GB" altLang="nl-BE"/>
          </a:p>
        </p:txBody>
      </p:sp>
    </p:spTree>
    <p:extLst>
      <p:ext uri="{BB962C8B-B14F-4D97-AF65-F5344CB8AC3E}">
        <p14:creationId xmlns:p14="http://schemas.microsoft.com/office/powerpoint/2010/main" val="2485007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C64A76-2708-2690-DF7A-FA856883787A}"/>
            </a:ext>
          </a:extLst>
        </p:cNvPr>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D0F447E6-8194-D31F-AB5E-8C90E0F7D4E4}"/>
              </a:ext>
            </a:extLst>
          </p:cNvPr>
          <p:cNvSpPr>
            <a:spLocks noGrp="1" noRot="1" noChangeAspect="1" noTextEdit="1"/>
          </p:cNvSpPr>
          <p:nvPr>
            <p:ph type="sldImg"/>
          </p:nvPr>
        </p:nvSpPr>
        <p:spPr>
          <a:ln/>
        </p:spPr>
      </p:sp>
      <p:sp>
        <p:nvSpPr>
          <p:cNvPr id="48131" name="Notes Placeholder 2">
            <a:extLst>
              <a:ext uri="{FF2B5EF4-FFF2-40B4-BE49-F238E27FC236}">
                <a16:creationId xmlns:a16="http://schemas.microsoft.com/office/drawing/2014/main" id="{58B3C36D-0005-EE10-64E3-2DACE8A2B77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BE" altLang="nl-BE">
              <a:latin typeface="Arial" panose="020B0604020202020204" pitchFamily="34" charset="0"/>
            </a:endParaRPr>
          </a:p>
        </p:txBody>
      </p:sp>
      <p:sp>
        <p:nvSpPr>
          <p:cNvPr id="48132" name="Slide Number Placeholder 3">
            <a:extLst>
              <a:ext uri="{FF2B5EF4-FFF2-40B4-BE49-F238E27FC236}">
                <a16:creationId xmlns:a16="http://schemas.microsoft.com/office/drawing/2014/main" id="{A2ECAA8B-3D3F-668A-A40F-DC041A1B156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4088">
              <a:defRPr>
                <a:solidFill>
                  <a:schemeClr val="tx1"/>
                </a:solidFill>
                <a:latin typeface="Arial" panose="020B0604020202020204" pitchFamily="34" charset="0"/>
              </a:defRPr>
            </a:lvl1pPr>
            <a:lvl2pPr marL="742950" indent="-285750" defTabSz="954088">
              <a:defRPr>
                <a:solidFill>
                  <a:schemeClr val="tx1"/>
                </a:solidFill>
                <a:latin typeface="Arial" panose="020B0604020202020204" pitchFamily="34" charset="0"/>
              </a:defRPr>
            </a:lvl2pPr>
            <a:lvl3pPr marL="1143000" indent="-228600" defTabSz="954088">
              <a:defRPr>
                <a:solidFill>
                  <a:schemeClr val="tx1"/>
                </a:solidFill>
                <a:latin typeface="Arial" panose="020B0604020202020204" pitchFamily="34" charset="0"/>
              </a:defRPr>
            </a:lvl3pPr>
            <a:lvl4pPr marL="1600200" indent="-228600" defTabSz="954088">
              <a:defRPr>
                <a:solidFill>
                  <a:schemeClr val="tx1"/>
                </a:solidFill>
                <a:latin typeface="Arial" panose="020B0604020202020204" pitchFamily="34" charset="0"/>
              </a:defRPr>
            </a:lvl4pPr>
            <a:lvl5pPr marL="2057400" indent="-228600" defTabSz="954088">
              <a:defRPr>
                <a:solidFill>
                  <a:schemeClr val="tx1"/>
                </a:solidFill>
                <a:latin typeface="Arial" panose="020B0604020202020204" pitchFamily="34" charset="0"/>
              </a:defRPr>
            </a:lvl5pPr>
            <a:lvl6pPr marL="2514600" indent="-228600" defTabSz="954088" eaLnBrk="0" fontAlgn="base" hangingPunct="0">
              <a:spcBef>
                <a:spcPct val="0"/>
              </a:spcBef>
              <a:spcAft>
                <a:spcPct val="0"/>
              </a:spcAft>
              <a:defRPr>
                <a:solidFill>
                  <a:schemeClr val="tx1"/>
                </a:solidFill>
                <a:latin typeface="Arial" panose="020B0604020202020204" pitchFamily="34" charset="0"/>
              </a:defRPr>
            </a:lvl6pPr>
            <a:lvl7pPr marL="2971800" indent="-228600" defTabSz="954088" eaLnBrk="0" fontAlgn="base" hangingPunct="0">
              <a:spcBef>
                <a:spcPct val="0"/>
              </a:spcBef>
              <a:spcAft>
                <a:spcPct val="0"/>
              </a:spcAft>
              <a:defRPr>
                <a:solidFill>
                  <a:schemeClr val="tx1"/>
                </a:solidFill>
                <a:latin typeface="Arial" panose="020B0604020202020204" pitchFamily="34" charset="0"/>
              </a:defRPr>
            </a:lvl7pPr>
            <a:lvl8pPr marL="3429000" indent="-228600" defTabSz="954088" eaLnBrk="0" fontAlgn="base" hangingPunct="0">
              <a:spcBef>
                <a:spcPct val="0"/>
              </a:spcBef>
              <a:spcAft>
                <a:spcPct val="0"/>
              </a:spcAft>
              <a:defRPr>
                <a:solidFill>
                  <a:schemeClr val="tx1"/>
                </a:solidFill>
                <a:latin typeface="Arial" panose="020B0604020202020204" pitchFamily="34" charset="0"/>
              </a:defRPr>
            </a:lvl8pPr>
            <a:lvl9pPr marL="3886200" indent="-228600" defTabSz="954088" eaLnBrk="0" fontAlgn="base" hangingPunct="0">
              <a:spcBef>
                <a:spcPct val="0"/>
              </a:spcBef>
              <a:spcAft>
                <a:spcPct val="0"/>
              </a:spcAft>
              <a:defRPr>
                <a:solidFill>
                  <a:schemeClr val="tx1"/>
                </a:solidFill>
                <a:latin typeface="Arial" panose="020B0604020202020204" pitchFamily="34" charset="0"/>
              </a:defRPr>
            </a:lvl9pPr>
          </a:lstStyle>
          <a:p>
            <a:fld id="{843A35CF-963A-4DDA-B448-514D2F81E1F0}" type="slidenum">
              <a:rPr lang="en-GB" altLang="nl-BE"/>
              <a:pPr/>
              <a:t>4</a:t>
            </a:fld>
            <a:endParaRPr lang="en-GB" altLang="nl-BE"/>
          </a:p>
        </p:txBody>
      </p:sp>
    </p:spTree>
    <p:extLst>
      <p:ext uri="{BB962C8B-B14F-4D97-AF65-F5344CB8AC3E}">
        <p14:creationId xmlns:p14="http://schemas.microsoft.com/office/powerpoint/2010/main" val="3289323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E096E-A030-F117-D3A7-25B7465DAD87}"/>
            </a:ext>
          </a:extLst>
        </p:cNvPr>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3504EC92-1B7D-44A0-6353-D5568140A0E1}"/>
              </a:ext>
            </a:extLst>
          </p:cNvPr>
          <p:cNvSpPr>
            <a:spLocks noGrp="1" noRot="1" noChangeAspect="1" noTextEdit="1"/>
          </p:cNvSpPr>
          <p:nvPr>
            <p:ph type="sldImg"/>
          </p:nvPr>
        </p:nvSpPr>
        <p:spPr>
          <a:ln/>
        </p:spPr>
      </p:sp>
      <p:sp>
        <p:nvSpPr>
          <p:cNvPr id="48131" name="Notes Placeholder 2">
            <a:extLst>
              <a:ext uri="{FF2B5EF4-FFF2-40B4-BE49-F238E27FC236}">
                <a16:creationId xmlns:a16="http://schemas.microsoft.com/office/drawing/2014/main" id="{FD4967C0-FA84-FB5A-6D92-FF79FF1FAB4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BE" altLang="nl-BE">
              <a:latin typeface="Arial" panose="020B0604020202020204" pitchFamily="34" charset="0"/>
            </a:endParaRPr>
          </a:p>
        </p:txBody>
      </p:sp>
      <p:sp>
        <p:nvSpPr>
          <p:cNvPr id="48132" name="Slide Number Placeholder 3">
            <a:extLst>
              <a:ext uri="{FF2B5EF4-FFF2-40B4-BE49-F238E27FC236}">
                <a16:creationId xmlns:a16="http://schemas.microsoft.com/office/drawing/2014/main" id="{3B06D040-5778-51BE-9CFB-97B11384626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4088">
              <a:defRPr>
                <a:solidFill>
                  <a:schemeClr val="tx1"/>
                </a:solidFill>
                <a:latin typeface="Arial" panose="020B0604020202020204" pitchFamily="34" charset="0"/>
              </a:defRPr>
            </a:lvl1pPr>
            <a:lvl2pPr marL="742950" indent="-285750" defTabSz="954088">
              <a:defRPr>
                <a:solidFill>
                  <a:schemeClr val="tx1"/>
                </a:solidFill>
                <a:latin typeface="Arial" panose="020B0604020202020204" pitchFamily="34" charset="0"/>
              </a:defRPr>
            </a:lvl2pPr>
            <a:lvl3pPr marL="1143000" indent="-228600" defTabSz="954088">
              <a:defRPr>
                <a:solidFill>
                  <a:schemeClr val="tx1"/>
                </a:solidFill>
                <a:latin typeface="Arial" panose="020B0604020202020204" pitchFamily="34" charset="0"/>
              </a:defRPr>
            </a:lvl3pPr>
            <a:lvl4pPr marL="1600200" indent="-228600" defTabSz="954088">
              <a:defRPr>
                <a:solidFill>
                  <a:schemeClr val="tx1"/>
                </a:solidFill>
                <a:latin typeface="Arial" panose="020B0604020202020204" pitchFamily="34" charset="0"/>
              </a:defRPr>
            </a:lvl4pPr>
            <a:lvl5pPr marL="2057400" indent="-228600" defTabSz="954088">
              <a:defRPr>
                <a:solidFill>
                  <a:schemeClr val="tx1"/>
                </a:solidFill>
                <a:latin typeface="Arial" panose="020B0604020202020204" pitchFamily="34" charset="0"/>
              </a:defRPr>
            </a:lvl5pPr>
            <a:lvl6pPr marL="2514600" indent="-228600" defTabSz="954088" eaLnBrk="0" fontAlgn="base" hangingPunct="0">
              <a:spcBef>
                <a:spcPct val="0"/>
              </a:spcBef>
              <a:spcAft>
                <a:spcPct val="0"/>
              </a:spcAft>
              <a:defRPr>
                <a:solidFill>
                  <a:schemeClr val="tx1"/>
                </a:solidFill>
                <a:latin typeface="Arial" panose="020B0604020202020204" pitchFamily="34" charset="0"/>
              </a:defRPr>
            </a:lvl6pPr>
            <a:lvl7pPr marL="2971800" indent="-228600" defTabSz="954088" eaLnBrk="0" fontAlgn="base" hangingPunct="0">
              <a:spcBef>
                <a:spcPct val="0"/>
              </a:spcBef>
              <a:spcAft>
                <a:spcPct val="0"/>
              </a:spcAft>
              <a:defRPr>
                <a:solidFill>
                  <a:schemeClr val="tx1"/>
                </a:solidFill>
                <a:latin typeface="Arial" panose="020B0604020202020204" pitchFamily="34" charset="0"/>
              </a:defRPr>
            </a:lvl7pPr>
            <a:lvl8pPr marL="3429000" indent="-228600" defTabSz="954088" eaLnBrk="0" fontAlgn="base" hangingPunct="0">
              <a:spcBef>
                <a:spcPct val="0"/>
              </a:spcBef>
              <a:spcAft>
                <a:spcPct val="0"/>
              </a:spcAft>
              <a:defRPr>
                <a:solidFill>
                  <a:schemeClr val="tx1"/>
                </a:solidFill>
                <a:latin typeface="Arial" panose="020B0604020202020204" pitchFamily="34" charset="0"/>
              </a:defRPr>
            </a:lvl8pPr>
            <a:lvl9pPr marL="3886200" indent="-228600" defTabSz="954088" eaLnBrk="0" fontAlgn="base" hangingPunct="0">
              <a:spcBef>
                <a:spcPct val="0"/>
              </a:spcBef>
              <a:spcAft>
                <a:spcPct val="0"/>
              </a:spcAft>
              <a:defRPr>
                <a:solidFill>
                  <a:schemeClr val="tx1"/>
                </a:solidFill>
                <a:latin typeface="Arial" panose="020B0604020202020204" pitchFamily="34" charset="0"/>
              </a:defRPr>
            </a:lvl9pPr>
          </a:lstStyle>
          <a:p>
            <a:fld id="{843A35CF-963A-4DDA-B448-514D2F81E1F0}" type="slidenum">
              <a:rPr lang="en-GB" altLang="nl-BE"/>
              <a:pPr/>
              <a:t>5</a:t>
            </a:fld>
            <a:endParaRPr lang="en-GB" altLang="nl-BE"/>
          </a:p>
        </p:txBody>
      </p:sp>
    </p:spTree>
    <p:extLst>
      <p:ext uri="{BB962C8B-B14F-4D97-AF65-F5344CB8AC3E}">
        <p14:creationId xmlns:p14="http://schemas.microsoft.com/office/powerpoint/2010/main" val="2642461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E605DA-B0F4-0075-3BBD-699016EA235B}"/>
            </a:ext>
          </a:extLst>
        </p:cNvPr>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C4022D30-BB70-AE8F-5C9E-E69606A0EC34}"/>
              </a:ext>
            </a:extLst>
          </p:cNvPr>
          <p:cNvSpPr>
            <a:spLocks noGrp="1" noRot="1" noChangeAspect="1" noTextEdit="1"/>
          </p:cNvSpPr>
          <p:nvPr>
            <p:ph type="sldImg"/>
          </p:nvPr>
        </p:nvSpPr>
        <p:spPr>
          <a:ln/>
        </p:spPr>
      </p:sp>
      <p:sp>
        <p:nvSpPr>
          <p:cNvPr id="48131" name="Notes Placeholder 2">
            <a:extLst>
              <a:ext uri="{FF2B5EF4-FFF2-40B4-BE49-F238E27FC236}">
                <a16:creationId xmlns:a16="http://schemas.microsoft.com/office/drawing/2014/main" id="{F1CEF969-4E5F-6727-73A7-46B0F94FD88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BE" altLang="nl-BE">
              <a:latin typeface="Arial" panose="020B0604020202020204" pitchFamily="34" charset="0"/>
            </a:endParaRPr>
          </a:p>
        </p:txBody>
      </p:sp>
      <p:sp>
        <p:nvSpPr>
          <p:cNvPr id="48132" name="Slide Number Placeholder 3">
            <a:extLst>
              <a:ext uri="{FF2B5EF4-FFF2-40B4-BE49-F238E27FC236}">
                <a16:creationId xmlns:a16="http://schemas.microsoft.com/office/drawing/2014/main" id="{39ECD68E-483E-1EDD-DDE9-0846445822E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4088">
              <a:defRPr>
                <a:solidFill>
                  <a:schemeClr val="tx1"/>
                </a:solidFill>
                <a:latin typeface="Arial" panose="020B0604020202020204" pitchFamily="34" charset="0"/>
              </a:defRPr>
            </a:lvl1pPr>
            <a:lvl2pPr marL="742950" indent="-285750" defTabSz="954088">
              <a:defRPr>
                <a:solidFill>
                  <a:schemeClr val="tx1"/>
                </a:solidFill>
                <a:latin typeface="Arial" panose="020B0604020202020204" pitchFamily="34" charset="0"/>
              </a:defRPr>
            </a:lvl2pPr>
            <a:lvl3pPr marL="1143000" indent="-228600" defTabSz="954088">
              <a:defRPr>
                <a:solidFill>
                  <a:schemeClr val="tx1"/>
                </a:solidFill>
                <a:latin typeface="Arial" panose="020B0604020202020204" pitchFamily="34" charset="0"/>
              </a:defRPr>
            </a:lvl3pPr>
            <a:lvl4pPr marL="1600200" indent="-228600" defTabSz="954088">
              <a:defRPr>
                <a:solidFill>
                  <a:schemeClr val="tx1"/>
                </a:solidFill>
                <a:latin typeface="Arial" panose="020B0604020202020204" pitchFamily="34" charset="0"/>
              </a:defRPr>
            </a:lvl4pPr>
            <a:lvl5pPr marL="2057400" indent="-228600" defTabSz="954088">
              <a:defRPr>
                <a:solidFill>
                  <a:schemeClr val="tx1"/>
                </a:solidFill>
                <a:latin typeface="Arial" panose="020B0604020202020204" pitchFamily="34" charset="0"/>
              </a:defRPr>
            </a:lvl5pPr>
            <a:lvl6pPr marL="2514600" indent="-228600" defTabSz="954088" eaLnBrk="0" fontAlgn="base" hangingPunct="0">
              <a:spcBef>
                <a:spcPct val="0"/>
              </a:spcBef>
              <a:spcAft>
                <a:spcPct val="0"/>
              </a:spcAft>
              <a:defRPr>
                <a:solidFill>
                  <a:schemeClr val="tx1"/>
                </a:solidFill>
                <a:latin typeface="Arial" panose="020B0604020202020204" pitchFamily="34" charset="0"/>
              </a:defRPr>
            </a:lvl6pPr>
            <a:lvl7pPr marL="2971800" indent="-228600" defTabSz="954088" eaLnBrk="0" fontAlgn="base" hangingPunct="0">
              <a:spcBef>
                <a:spcPct val="0"/>
              </a:spcBef>
              <a:spcAft>
                <a:spcPct val="0"/>
              </a:spcAft>
              <a:defRPr>
                <a:solidFill>
                  <a:schemeClr val="tx1"/>
                </a:solidFill>
                <a:latin typeface="Arial" panose="020B0604020202020204" pitchFamily="34" charset="0"/>
              </a:defRPr>
            </a:lvl7pPr>
            <a:lvl8pPr marL="3429000" indent="-228600" defTabSz="954088" eaLnBrk="0" fontAlgn="base" hangingPunct="0">
              <a:spcBef>
                <a:spcPct val="0"/>
              </a:spcBef>
              <a:spcAft>
                <a:spcPct val="0"/>
              </a:spcAft>
              <a:defRPr>
                <a:solidFill>
                  <a:schemeClr val="tx1"/>
                </a:solidFill>
                <a:latin typeface="Arial" panose="020B0604020202020204" pitchFamily="34" charset="0"/>
              </a:defRPr>
            </a:lvl8pPr>
            <a:lvl9pPr marL="3886200" indent="-228600" defTabSz="954088" eaLnBrk="0" fontAlgn="base" hangingPunct="0">
              <a:spcBef>
                <a:spcPct val="0"/>
              </a:spcBef>
              <a:spcAft>
                <a:spcPct val="0"/>
              </a:spcAft>
              <a:defRPr>
                <a:solidFill>
                  <a:schemeClr val="tx1"/>
                </a:solidFill>
                <a:latin typeface="Arial" panose="020B0604020202020204" pitchFamily="34" charset="0"/>
              </a:defRPr>
            </a:lvl9pPr>
          </a:lstStyle>
          <a:p>
            <a:fld id="{843A35CF-963A-4DDA-B448-514D2F81E1F0}" type="slidenum">
              <a:rPr lang="en-GB" altLang="nl-BE"/>
              <a:pPr/>
              <a:t>6</a:t>
            </a:fld>
            <a:endParaRPr lang="en-GB" altLang="nl-BE"/>
          </a:p>
        </p:txBody>
      </p:sp>
    </p:spTree>
    <p:extLst>
      <p:ext uri="{BB962C8B-B14F-4D97-AF65-F5344CB8AC3E}">
        <p14:creationId xmlns:p14="http://schemas.microsoft.com/office/powerpoint/2010/main" val="1039133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94D499-486B-A60E-92B3-699883CD5BA8}"/>
            </a:ext>
          </a:extLst>
        </p:cNvPr>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373609B1-7EC0-9EEF-3433-A3DAF7075682}"/>
              </a:ext>
            </a:extLst>
          </p:cNvPr>
          <p:cNvSpPr>
            <a:spLocks noGrp="1" noRot="1" noChangeAspect="1" noTextEdit="1"/>
          </p:cNvSpPr>
          <p:nvPr>
            <p:ph type="sldImg"/>
          </p:nvPr>
        </p:nvSpPr>
        <p:spPr>
          <a:ln/>
        </p:spPr>
      </p:sp>
      <p:sp>
        <p:nvSpPr>
          <p:cNvPr id="48131" name="Notes Placeholder 2">
            <a:extLst>
              <a:ext uri="{FF2B5EF4-FFF2-40B4-BE49-F238E27FC236}">
                <a16:creationId xmlns:a16="http://schemas.microsoft.com/office/drawing/2014/main" id="{5D3A0F7C-0D51-BECA-3B89-055FF5D5129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BE" altLang="nl-BE">
              <a:latin typeface="Arial" panose="020B0604020202020204" pitchFamily="34" charset="0"/>
            </a:endParaRPr>
          </a:p>
        </p:txBody>
      </p:sp>
      <p:sp>
        <p:nvSpPr>
          <p:cNvPr id="48132" name="Slide Number Placeholder 3">
            <a:extLst>
              <a:ext uri="{FF2B5EF4-FFF2-40B4-BE49-F238E27FC236}">
                <a16:creationId xmlns:a16="http://schemas.microsoft.com/office/drawing/2014/main" id="{57CA113E-5D65-E7FF-A06C-9BD6DBB4A93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4088">
              <a:defRPr>
                <a:solidFill>
                  <a:schemeClr val="tx1"/>
                </a:solidFill>
                <a:latin typeface="Arial" panose="020B0604020202020204" pitchFamily="34" charset="0"/>
              </a:defRPr>
            </a:lvl1pPr>
            <a:lvl2pPr marL="742950" indent="-285750" defTabSz="954088">
              <a:defRPr>
                <a:solidFill>
                  <a:schemeClr val="tx1"/>
                </a:solidFill>
                <a:latin typeface="Arial" panose="020B0604020202020204" pitchFamily="34" charset="0"/>
              </a:defRPr>
            </a:lvl2pPr>
            <a:lvl3pPr marL="1143000" indent="-228600" defTabSz="954088">
              <a:defRPr>
                <a:solidFill>
                  <a:schemeClr val="tx1"/>
                </a:solidFill>
                <a:latin typeface="Arial" panose="020B0604020202020204" pitchFamily="34" charset="0"/>
              </a:defRPr>
            </a:lvl3pPr>
            <a:lvl4pPr marL="1600200" indent="-228600" defTabSz="954088">
              <a:defRPr>
                <a:solidFill>
                  <a:schemeClr val="tx1"/>
                </a:solidFill>
                <a:latin typeface="Arial" panose="020B0604020202020204" pitchFamily="34" charset="0"/>
              </a:defRPr>
            </a:lvl4pPr>
            <a:lvl5pPr marL="2057400" indent="-228600" defTabSz="954088">
              <a:defRPr>
                <a:solidFill>
                  <a:schemeClr val="tx1"/>
                </a:solidFill>
                <a:latin typeface="Arial" panose="020B0604020202020204" pitchFamily="34" charset="0"/>
              </a:defRPr>
            </a:lvl5pPr>
            <a:lvl6pPr marL="2514600" indent="-228600" defTabSz="954088" eaLnBrk="0" fontAlgn="base" hangingPunct="0">
              <a:spcBef>
                <a:spcPct val="0"/>
              </a:spcBef>
              <a:spcAft>
                <a:spcPct val="0"/>
              </a:spcAft>
              <a:defRPr>
                <a:solidFill>
                  <a:schemeClr val="tx1"/>
                </a:solidFill>
                <a:latin typeface="Arial" panose="020B0604020202020204" pitchFamily="34" charset="0"/>
              </a:defRPr>
            </a:lvl6pPr>
            <a:lvl7pPr marL="2971800" indent="-228600" defTabSz="954088" eaLnBrk="0" fontAlgn="base" hangingPunct="0">
              <a:spcBef>
                <a:spcPct val="0"/>
              </a:spcBef>
              <a:spcAft>
                <a:spcPct val="0"/>
              </a:spcAft>
              <a:defRPr>
                <a:solidFill>
                  <a:schemeClr val="tx1"/>
                </a:solidFill>
                <a:latin typeface="Arial" panose="020B0604020202020204" pitchFamily="34" charset="0"/>
              </a:defRPr>
            </a:lvl7pPr>
            <a:lvl8pPr marL="3429000" indent="-228600" defTabSz="954088" eaLnBrk="0" fontAlgn="base" hangingPunct="0">
              <a:spcBef>
                <a:spcPct val="0"/>
              </a:spcBef>
              <a:spcAft>
                <a:spcPct val="0"/>
              </a:spcAft>
              <a:defRPr>
                <a:solidFill>
                  <a:schemeClr val="tx1"/>
                </a:solidFill>
                <a:latin typeface="Arial" panose="020B0604020202020204" pitchFamily="34" charset="0"/>
              </a:defRPr>
            </a:lvl8pPr>
            <a:lvl9pPr marL="3886200" indent="-228600" defTabSz="954088" eaLnBrk="0" fontAlgn="base" hangingPunct="0">
              <a:spcBef>
                <a:spcPct val="0"/>
              </a:spcBef>
              <a:spcAft>
                <a:spcPct val="0"/>
              </a:spcAft>
              <a:defRPr>
                <a:solidFill>
                  <a:schemeClr val="tx1"/>
                </a:solidFill>
                <a:latin typeface="Arial" panose="020B0604020202020204" pitchFamily="34" charset="0"/>
              </a:defRPr>
            </a:lvl9pPr>
          </a:lstStyle>
          <a:p>
            <a:fld id="{843A35CF-963A-4DDA-B448-514D2F81E1F0}" type="slidenum">
              <a:rPr lang="en-GB" altLang="nl-BE"/>
              <a:pPr/>
              <a:t>9</a:t>
            </a:fld>
            <a:endParaRPr lang="en-GB" altLang="nl-BE"/>
          </a:p>
        </p:txBody>
      </p:sp>
    </p:spTree>
    <p:extLst>
      <p:ext uri="{BB962C8B-B14F-4D97-AF65-F5344CB8AC3E}">
        <p14:creationId xmlns:p14="http://schemas.microsoft.com/office/powerpoint/2010/main" val="1950681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E92CA-358C-AFD3-34E9-B02E6E51CECF}"/>
            </a:ext>
          </a:extLst>
        </p:cNvPr>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76778999-2728-F29F-9531-20C20E109A8A}"/>
              </a:ext>
            </a:extLst>
          </p:cNvPr>
          <p:cNvSpPr>
            <a:spLocks noGrp="1" noRot="1" noChangeAspect="1" noTextEdit="1"/>
          </p:cNvSpPr>
          <p:nvPr>
            <p:ph type="sldImg"/>
          </p:nvPr>
        </p:nvSpPr>
        <p:spPr>
          <a:ln/>
        </p:spPr>
      </p:sp>
      <p:sp>
        <p:nvSpPr>
          <p:cNvPr id="48131" name="Notes Placeholder 2">
            <a:extLst>
              <a:ext uri="{FF2B5EF4-FFF2-40B4-BE49-F238E27FC236}">
                <a16:creationId xmlns:a16="http://schemas.microsoft.com/office/drawing/2014/main" id="{EB2446A3-EAA9-55AC-7E1F-5190FD6771C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BE" altLang="nl-BE">
              <a:latin typeface="Arial" panose="020B0604020202020204" pitchFamily="34" charset="0"/>
            </a:endParaRPr>
          </a:p>
        </p:txBody>
      </p:sp>
      <p:sp>
        <p:nvSpPr>
          <p:cNvPr id="48132" name="Slide Number Placeholder 3">
            <a:extLst>
              <a:ext uri="{FF2B5EF4-FFF2-40B4-BE49-F238E27FC236}">
                <a16:creationId xmlns:a16="http://schemas.microsoft.com/office/drawing/2014/main" id="{B078AFD3-E275-E66E-12DD-F8ADB801F90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4088">
              <a:defRPr>
                <a:solidFill>
                  <a:schemeClr val="tx1"/>
                </a:solidFill>
                <a:latin typeface="Arial" panose="020B0604020202020204" pitchFamily="34" charset="0"/>
              </a:defRPr>
            </a:lvl1pPr>
            <a:lvl2pPr marL="742950" indent="-285750" defTabSz="954088">
              <a:defRPr>
                <a:solidFill>
                  <a:schemeClr val="tx1"/>
                </a:solidFill>
                <a:latin typeface="Arial" panose="020B0604020202020204" pitchFamily="34" charset="0"/>
              </a:defRPr>
            </a:lvl2pPr>
            <a:lvl3pPr marL="1143000" indent="-228600" defTabSz="954088">
              <a:defRPr>
                <a:solidFill>
                  <a:schemeClr val="tx1"/>
                </a:solidFill>
                <a:latin typeface="Arial" panose="020B0604020202020204" pitchFamily="34" charset="0"/>
              </a:defRPr>
            </a:lvl3pPr>
            <a:lvl4pPr marL="1600200" indent="-228600" defTabSz="954088">
              <a:defRPr>
                <a:solidFill>
                  <a:schemeClr val="tx1"/>
                </a:solidFill>
                <a:latin typeface="Arial" panose="020B0604020202020204" pitchFamily="34" charset="0"/>
              </a:defRPr>
            </a:lvl4pPr>
            <a:lvl5pPr marL="2057400" indent="-228600" defTabSz="954088">
              <a:defRPr>
                <a:solidFill>
                  <a:schemeClr val="tx1"/>
                </a:solidFill>
                <a:latin typeface="Arial" panose="020B0604020202020204" pitchFamily="34" charset="0"/>
              </a:defRPr>
            </a:lvl5pPr>
            <a:lvl6pPr marL="2514600" indent="-228600" defTabSz="954088" eaLnBrk="0" fontAlgn="base" hangingPunct="0">
              <a:spcBef>
                <a:spcPct val="0"/>
              </a:spcBef>
              <a:spcAft>
                <a:spcPct val="0"/>
              </a:spcAft>
              <a:defRPr>
                <a:solidFill>
                  <a:schemeClr val="tx1"/>
                </a:solidFill>
                <a:latin typeface="Arial" panose="020B0604020202020204" pitchFamily="34" charset="0"/>
              </a:defRPr>
            </a:lvl6pPr>
            <a:lvl7pPr marL="2971800" indent="-228600" defTabSz="954088" eaLnBrk="0" fontAlgn="base" hangingPunct="0">
              <a:spcBef>
                <a:spcPct val="0"/>
              </a:spcBef>
              <a:spcAft>
                <a:spcPct val="0"/>
              </a:spcAft>
              <a:defRPr>
                <a:solidFill>
                  <a:schemeClr val="tx1"/>
                </a:solidFill>
                <a:latin typeface="Arial" panose="020B0604020202020204" pitchFamily="34" charset="0"/>
              </a:defRPr>
            </a:lvl7pPr>
            <a:lvl8pPr marL="3429000" indent="-228600" defTabSz="954088" eaLnBrk="0" fontAlgn="base" hangingPunct="0">
              <a:spcBef>
                <a:spcPct val="0"/>
              </a:spcBef>
              <a:spcAft>
                <a:spcPct val="0"/>
              </a:spcAft>
              <a:defRPr>
                <a:solidFill>
                  <a:schemeClr val="tx1"/>
                </a:solidFill>
                <a:latin typeface="Arial" panose="020B0604020202020204" pitchFamily="34" charset="0"/>
              </a:defRPr>
            </a:lvl8pPr>
            <a:lvl9pPr marL="3886200" indent="-228600" defTabSz="954088" eaLnBrk="0" fontAlgn="base" hangingPunct="0">
              <a:spcBef>
                <a:spcPct val="0"/>
              </a:spcBef>
              <a:spcAft>
                <a:spcPct val="0"/>
              </a:spcAft>
              <a:defRPr>
                <a:solidFill>
                  <a:schemeClr val="tx1"/>
                </a:solidFill>
                <a:latin typeface="Arial" panose="020B0604020202020204" pitchFamily="34" charset="0"/>
              </a:defRPr>
            </a:lvl9pPr>
          </a:lstStyle>
          <a:p>
            <a:fld id="{843A35CF-963A-4DDA-B448-514D2F81E1F0}" type="slidenum">
              <a:rPr lang="en-GB" altLang="nl-BE"/>
              <a:pPr/>
              <a:t>10</a:t>
            </a:fld>
            <a:endParaRPr lang="en-GB" altLang="nl-BE"/>
          </a:p>
        </p:txBody>
      </p:sp>
    </p:spTree>
    <p:extLst>
      <p:ext uri="{BB962C8B-B14F-4D97-AF65-F5344CB8AC3E}">
        <p14:creationId xmlns:p14="http://schemas.microsoft.com/office/powerpoint/2010/main" val="2224064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E29EB-2317-5C0B-8109-1A8D2C7E6FDE}"/>
            </a:ext>
          </a:extLst>
        </p:cNvPr>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F52279CE-7E8F-16D5-86A5-427E96140EA1}"/>
              </a:ext>
            </a:extLst>
          </p:cNvPr>
          <p:cNvSpPr>
            <a:spLocks noGrp="1" noRot="1" noChangeAspect="1" noTextEdit="1"/>
          </p:cNvSpPr>
          <p:nvPr>
            <p:ph type="sldImg"/>
          </p:nvPr>
        </p:nvSpPr>
        <p:spPr>
          <a:ln/>
        </p:spPr>
      </p:sp>
      <p:sp>
        <p:nvSpPr>
          <p:cNvPr id="48131" name="Notes Placeholder 2">
            <a:extLst>
              <a:ext uri="{FF2B5EF4-FFF2-40B4-BE49-F238E27FC236}">
                <a16:creationId xmlns:a16="http://schemas.microsoft.com/office/drawing/2014/main" id="{9D797C19-0371-49B4-C778-1FD9F6C03E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BE" altLang="nl-BE">
              <a:latin typeface="Arial" panose="020B0604020202020204" pitchFamily="34" charset="0"/>
            </a:endParaRPr>
          </a:p>
        </p:txBody>
      </p:sp>
      <p:sp>
        <p:nvSpPr>
          <p:cNvPr id="48132" name="Slide Number Placeholder 3">
            <a:extLst>
              <a:ext uri="{FF2B5EF4-FFF2-40B4-BE49-F238E27FC236}">
                <a16:creationId xmlns:a16="http://schemas.microsoft.com/office/drawing/2014/main" id="{E5C007CD-1D38-F744-6CF7-5E0325363C4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4088">
              <a:defRPr>
                <a:solidFill>
                  <a:schemeClr val="tx1"/>
                </a:solidFill>
                <a:latin typeface="Arial" panose="020B0604020202020204" pitchFamily="34" charset="0"/>
              </a:defRPr>
            </a:lvl1pPr>
            <a:lvl2pPr marL="742950" indent="-285750" defTabSz="954088">
              <a:defRPr>
                <a:solidFill>
                  <a:schemeClr val="tx1"/>
                </a:solidFill>
                <a:latin typeface="Arial" panose="020B0604020202020204" pitchFamily="34" charset="0"/>
              </a:defRPr>
            </a:lvl2pPr>
            <a:lvl3pPr marL="1143000" indent="-228600" defTabSz="954088">
              <a:defRPr>
                <a:solidFill>
                  <a:schemeClr val="tx1"/>
                </a:solidFill>
                <a:latin typeface="Arial" panose="020B0604020202020204" pitchFamily="34" charset="0"/>
              </a:defRPr>
            </a:lvl3pPr>
            <a:lvl4pPr marL="1600200" indent="-228600" defTabSz="954088">
              <a:defRPr>
                <a:solidFill>
                  <a:schemeClr val="tx1"/>
                </a:solidFill>
                <a:latin typeface="Arial" panose="020B0604020202020204" pitchFamily="34" charset="0"/>
              </a:defRPr>
            </a:lvl4pPr>
            <a:lvl5pPr marL="2057400" indent="-228600" defTabSz="954088">
              <a:defRPr>
                <a:solidFill>
                  <a:schemeClr val="tx1"/>
                </a:solidFill>
                <a:latin typeface="Arial" panose="020B0604020202020204" pitchFamily="34" charset="0"/>
              </a:defRPr>
            </a:lvl5pPr>
            <a:lvl6pPr marL="2514600" indent="-228600" defTabSz="954088" eaLnBrk="0" fontAlgn="base" hangingPunct="0">
              <a:spcBef>
                <a:spcPct val="0"/>
              </a:spcBef>
              <a:spcAft>
                <a:spcPct val="0"/>
              </a:spcAft>
              <a:defRPr>
                <a:solidFill>
                  <a:schemeClr val="tx1"/>
                </a:solidFill>
                <a:latin typeface="Arial" panose="020B0604020202020204" pitchFamily="34" charset="0"/>
              </a:defRPr>
            </a:lvl6pPr>
            <a:lvl7pPr marL="2971800" indent="-228600" defTabSz="954088" eaLnBrk="0" fontAlgn="base" hangingPunct="0">
              <a:spcBef>
                <a:spcPct val="0"/>
              </a:spcBef>
              <a:spcAft>
                <a:spcPct val="0"/>
              </a:spcAft>
              <a:defRPr>
                <a:solidFill>
                  <a:schemeClr val="tx1"/>
                </a:solidFill>
                <a:latin typeface="Arial" panose="020B0604020202020204" pitchFamily="34" charset="0"/>
              </a:defRPr>
            </a:lvl7pPr>
            <a:lvl8pPr marL="3429000" indent="-228600" defTabSz="954088" eaLnBrk="0" fontAlgn="base" hangingPunct="0">
              <a:spcBef>
                <a:spcPct val="0"/>
              </a:spcBef>
              <a:spcAft>
                <a:spcPct val="0"/>
              </a:spcAft>
              <a:defRPr>
                <a:solidFill>
                  <a:schemeClr val="tx1"/>
                </a:solidFill>
                <a:latin typeface="Arial" panose="020B0604020202020204" pitchFamily="34" charset="0"/>
              </a:defRPr>
            </a:lvl8pPr>
            <a:lvl9pPr marL="3886200" indent="-228600" defTabSz="954088" eaLnBrk="0" fontAlgn="base" hangingPunct="0">
              <a:spcBef>
                <a:spcPct val="0"/>
              </a:spcBef>
              <a:spcAft>
                <a:spcPct val="0"/>
              </a:spcAft>
              <a:defRPr>
                <a:solidFill>
                  <a:schemeClr val="tx1"/>
                </a:solidFill>
                <a:latin typeface="Arial" panose="020B0604020202020204" pitchFamily="34" charset="0"/>
              </a:defRPr>
            </a:lvl9pPr>
          </a:lstStyle>
          <a:p>
            <a:fld id="{843A35CF-963A-4DDA-B448-514D2F81E1F0}" type="slidenum">
              <a:rPr lang="en-GB" altLang="nl-BE"/>
              <a:pPr/>
              <a:t>11</a:t>
            </a:fld>
            <a:endParaRPr lang="en-GB" altLang="nl-BE"/>
          </a:p>
        </p:txBody>
      </p:sp>
    </p:spTree>
    <p:extLst>
      <p:ext uri="{BB962C8B-B14F-4D97-AF65-F5344CB8AC3E}">
        <p14:creationId xmlns:p14="http://schemas.microsoft.com/office/powerpoint/2010/main" val="2657033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0C09B-2C9C-3F19-D5B7-69F72D0B054F}"/>
            </a:ext>
          </a:extLst>
        </p:cNvPr>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30AA22D1-3A13-51DB-229B-331DBF9C3DB5}"/>
              </a:ext>
            </a:extLst>
          </p:cNvPr>
          <p:cNvSpPr>
            <a:spLocks noGrp="1" noRot="1" noChangeAspect="1" noTextEdit="1"/>
          </p:cNvSpPr>
          <p:nvPr>
            <p:ph type="sldImg"/>
          </p:nvPr>
        </p:nvSpPr>
        <p:spPr>
          <a:ln/>
        </p:spPr>
      </p:sp>
      <p:sp>
        <p:nvSpPr>
          <p:cNvPr id="48131" name="Notes Placeholder 2">
            <a:extLst>
              <a:ext uri="{FF2B5EF4-FFF2-40B4-BE49-F238E27FC236}">
                <a16:creationId xmlns:a16="http://schemas.microsoft.com/office/drawing/2014/main" id="{524291FF-D805-5EB1-7163-23EBF126AD1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BE" altLang="nl-BE">
              <a:latin typeface="Arial" panose="020B0604020202020204" pitchFamily="34" charset="0"/>
            </a:endParaRPr>
          </a:p>
        </p:txBody>
      </p:sp>
      <p:sp>
        <p:nvSpPr>
          <p:cNvPr id="48132" name="Slide Number Placeholder 3">
            <a:extLst>
              <a:ext uri="{FF2B5EF4-FFF2-40B4-BE49-F238E27FC236}">
                <a16:creationId xmlns:a16="http://schemas.microsoft.com/office/drawing/2014/main" id="{6E1D5788-7161-2A04-E3B6-19EB9827199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4088">
              <a:defRPr>
                <a:solidFill>
                  <a:schemeClr val="tx1"/>
                </a:solidFill>
                <a:latin typeface="Arial" panose="020B0604020202020204" pitchFamily="34" charset="0"/>
              </a:defRPr>
            </a:lvl1pPr>
            <a:lvl2pPr marL="742950" indent="-285750" defTabSz="954088">
              <a:defRPr>
                <a:solidFill>
                  <a:schemeClr val="tx1"/>
                </a:solidFill>
                <a:latin typeface="Arial" panose="020B0604020202020204" pitchFamily="34" charset="0"/>
              </a:defRPr>
            </a:lvl2pPr>
            <a:lvl3pPr marL="1143000" indent="-228600" defTabSz="954088">
              <a:defRPr>
                <a:solidFill>
                  <a:schemeClr val="tx1"/>
                </a:solidFill>
                <a:latin typeface="Arial" panose="020B0604020202020204" pitchFamily="34" charset="0"/>
              </a:defRPr>
            </a:lvl3pPr>
            <a:lvl4pPr marL="1600200" indent="-228600" defTabSz="954088">
              <a:defRPr>
                <a:solidFill>
                  <a:schemeClr val="tx1"/>
                </a:solidFill>
                <a:latin typeface="Arial" panose="020B0604020202020204" pitchFamily="34" charset="0"/>
              </a:defRPr>
            </a:lvl4pPr>
            <a:lvl5pPr marL="2057400" indent="-228600" defTabSz="954088">
              <a:defRPr>
                <a:solidFill>
                  <a:schemeClr val="tx1"/>
                </a:solidFill>
                <a:latin typeface="Arial" panose="020B0604020202020204" pitchFamily="34" charset="0"/>
              </a:defRPr>
            </a:lvl5pPr>
            <a:lvl6pPr marL="2514600" indent="-228600" defTabSz="954088" eaLnBrk="0" fontAlgn="base" hangingPunct="0">
              <a:spcBef>
                <a:spcPct val="0"/>
              </a:spcBef>
              <a:spcAft>
                <a:spcPct val="0"/>
              </a:spcAft>
              <a:defRPr>
                <a:solidFill>
                  <a:schemeClr val="tx1"/>
                </a:solidFill>
                <a:latin typeface="Arial" panose="020B0604020202020204" pitchFamily="34" charset="0"/>
              </a:defRPr>
            </a:lvl6pPr>
            <a:lvl7pPr marL="2971800" indent="-228600" defTabSz="954088" eaLnBrk="0" fontAlgn="base" hangingPunct="0">
              <a:spcBef>
                <a:spcPct val="0"/>
              </a:spcBef>
              <a:spcAft>
                <a:spcPct val="0"/>
              </a:spcAft>
              <a:defRPr>
                <a:solidFill>
                  <a:schemeClr val="tx1"/>
                </a:solidFill>
                <a:latin typeface="Arial" panose="020B0604020202020204" pitchFamily="34" charset="0"/>
              </a:defRPr>
            </a:lvl7pPr>
            <a:lvl8pPr marL="3429000" indent="-228600" defTabSz="954088" eaLnBrk="0" fontAlgn="base" hangingPunct="0">
              <a:spcBef>
                <a:spcPct val="0"/>
              </a:spcBef>
              <a:spcAft>
                <a:spcPct val="0"/>
              </a:spcAft>
              <a:defRPr>
                <a:solidFill>
                  <a:schemeClr val="tx1"/>
                </a:solidFill>
                <a:latin typeface="Arial" panose="020B0604020202020204" pitchFamily="34" charset="0"/>
              </a:defRPr>
            </a:lvl8pPr>
            <a:lvl9pPr marL="3886200" indent="-228600" defTabSz="954088" eaLnBrk="0" fontAlgn="base" hangingPunct="0">
              <a:spcBef>
                <a:spcPct val="0"/>
              </a:spcBef>
              <a:spcAft>
                <a:spcPct val="0"/>
              </a:spcAft>
              <a:defRPr>
                <a:solidFill>
                  <a:schemeClr val="tx1"/>
                </a:solidFill>
                <a:latin typeface="Arial" panose="020B0604020202020204" pitchFamily="34" charset="0"/>
              </a:defRPr>
            </a:lvl9pPr>
          </a:lstStyle>
          <a:p>
            <a:fld id="{843A35CF-963A-4DDA-B448-514D2F81E1F0}" type="slidenum">
              <a:rPr lang="en-GB" altLang="nl-BE"/>
              <a:pPr/>
              <a:t>13</a:t>
            </a:fld>
            <a:endParaRPr lang="en-GB" altLang="nl-BE"/>
          </a:p>
        </p:txBody>
      </p:sp>
    </p:spTree>
    <p:extLst>
      <p:ext uri="{BB962C8B-B14F-4D97-AF65-F5344CB8AC3E}">
        <p14:creationId xmlns:p14="http://schemas.microsoft.com/office/powerpoint/2010/main" val="2794809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2F7B3-B686-33C7-60BD-376E18A013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8A623A7E-5352-4C46-6523-9B154FD1AE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487CE1E4-3B81-30D4-554F-D9074B73938F}"/>
              </a:ext>
            </a:extLst>
          </p:cNvPr>
          <p:cNvSpPr>
            <a:spLocks noGrp="1"/>
          </p:cNvSpPr>
          <p:nvPr>
            <p:ph type="dt" sz="half" idx="10"/>
          </p:nvPr>
        </p:nvSpPr>
        <p:spPr/>
        <p:txBody>
          <a:bodyPr/>
          <a:lstStyle/>
          <a:p>
            <a:fld id="{1750A5B7-E018-43B1-BDC5-1348AE35417C}" type="datetimeFigureOut">
              <a:rPr lang="en-AU" smtClean="0"/>
              <a:t>5/10/2025</a:t>
            </a:fld>
            <a:endParaRPr lang="en-AU"/>
          </a:p>
        </p:txBody>
      </p:sp>
      <p:sp>
        <p:nvSpPr>
          <p:cNvPr id="5" name="Footer Placeholder 4">
            <a:extLst>
              <a:ext uri="{FF2B5EF4-FFF2-40B4-BE49-F238E27FC236}">
                <a16:creationId xmlns:a16="http://schemas.microsoft.com/office/drawing/2014/main" id="{4A916766-FE1F-B295-BD4F-8239B0A4285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96FFA18-4864-18C9-F959-E822D567F8D9}"/>
              </a:ext>
            </a:extLst>
          </p:cNvPr>
          <p:cNvSpPr>
            <a:spLocks noGrp="1"/>
          </p:cNvSpPr>
          <p:nvPr>
            <p:ph type="sldNum" sz="quarter" idx="12"/>
          </p:nvPr>
        </p:nvSpPr>
        <p:spPr/>
        <p:txBody>
          <a:bodyPr/>
          <a:lstStyle/>
          <a:p>
            <a:fld id="{FB64B6DD-69B5-48B5-A237-23176F2FD7BD}" type="slidenum">
              <a:rPr lang="en-AU" smtClean="0"/>
              <a:t>‹#›</a:t>
            </a:fld>
            <a:endParaRPr lang="en-AU"/>
          </a:p>
        </p:txBody>
      </p:sp>
    </p:spTree>
    <p:extLst>
      <p:ext uri="{BB962C8B-B14F-4D97-AF65-F5344CB8AC3E}">
        <p14:creationId xmlns:p14="http://schemas.microsoft.com/office/powerpoint/2010/main" val="1858512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0FFDF-5975-0420-6430-EDD06BA20DBE}"/>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195D617E-0620-8A03-D1E5-A1E354E91C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163C85A-DB65-1F8F-D87E-1C85DF75CCBD}"/>
              </a:ext>
            </a:extLst>
          </p:cNvPr>
          <p:cNvSpPr>
            <a:spLocks noGrp="1"/>
          </p:cNvSpPr>
          <p:nvPr>
            <p:ph type="dt" sz="half" idx="10"/>
          </p:nvPr>
        </p:nvSpPr>
        <p:spPr/>
        <p:txBody>
          <a:bodyPr/>
          <a:lstStyle/>
          <a:p>
            <a:fld id="{1750A5B7-E018-43B1-BDC5-1348AE35417C}" type="datetimeFigureOut">
              <a:rPr lang="en-AU" smtClean="0"/>
              <a:t>5/10/2025</a:t>
            </a:fld>
            <a:endParaRPr lang="en-AU"/>
          </a:p>
        </p:txBody>
      </p:sp>
      <p:sp>
        <p:nvSpPr>
          <p:cNvPr id="5" name="Footer Placeholder 4">
            <a:extLst>
              <a:ext uri="{FF2B5EF4-FFF2-40B4-BE49-F238E27FC236}">
                <a16:creationId xmlns:a16="http://schemas.microsoft.com/office/drawing/2014/main" id="{6A2FACFD-018B-E726-B35E-FCA08B38857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C7228A1-A59C-7F3F-E4CB-972EACC06B6C}"/>
              </a:ext>
            </a:extLst>
          </p:cNvPr>
          <p:cNvSpPr>
            <a:spLocks noGrp="1"/>
          </p:cNvSpPr>
          <p:nvPr>
            <p:ph type="sldNum" sz="quarter" idx="12"/>
          </p:nvPr>
        </p:nvSpPr>
        <p:spPr/>
        <p:txBody>
          <a:bodyPr/>
          <a:lstStyle/>
          <a:p>
            <a:fld id="{FB64B6DD-69B5-48B5-A237-23176F2FD7BD}" type="slidenum">
              <a:rPr lang="en-AU" smtClean="0"/>
              <a:t>‹#›</a:t>
            </a:fld>
            <a:endParaRPr lang="en-AU"/>
          </a:p>
        </p:txBody>
      </p:sp>
    </p:spTree>
    <p:extLst>
      <p:ext uri="{BB962C8B-B14F-4D97-AF65-F5344CB8AC3E}">
        <p14:creationId xmlns:p14="http://schemas.microsoft.com/office/powerpoint/2010/main" val="327268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8DC406-8BC7-B173-CA8D-DD770DC1CF9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8A20BFAE-0A7C-744C-19A8-21C1748D90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04DB587-5FE9-A0AF-3CE3-E56BDBD62C91}"/>
              </a:ext>
            </a:extLst>
          </p:cNvPr>
          <p:cNvSpPr>
            <a:spLocks noGrp="1"/>
          </p:cNvSpPr>
          <p:nvPr>
            <p:ph type="dt" sz="half" idx="10"/>
          </p:nvPr>
        </p:nvSpPr>
        <p:spPr/>
        <p:txBody>
          <a:bodyPr/>
          <a:lstStyle/>
          <a:p>
            <a:fld id="{1750A5B7-E018-43B1-BDC5-1348AE35417C}" type="datetimeFigureOut">
              <a:rPr lang="en-AU" smtClean="0"/>
              <a:t>5/10/2025</a:t>
            </a:fld>
            <a:endParaRPr lang="en-AU"/>
          </a:p>
        </p:txBody>
      </p:sp>
      <p:sp>
        <p:nvSpPr>
          <p:cNvPr id="5" name="Footer Placeholder 4">
            <a:extLst>
              <a:ext uri="{FF2B5EF4-FFF2-40B4-BE49-F238E27FC236}">
                <a16:creationId xmlns:a16="http://schemas.microsoft.com/office/drawing/2014/main" id="{EDEC8A3A-E536-031C-D66B-2E0B029605D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3BA51CB-BF92-30C3-708E-8FFE6755A581}"/>
              </a:ext>
            </a:extLst>
          </p:cNvPr>
          <p:cNvSpPr>
            <a:spLocks noGrp="1"/>
          </p:cNvSpPr>
          <p:nvPr>
            <p:ph type="sldNum" sz="quarter" idx="12"/>
          </p:nvPr>
        </p:nvSpPr>
        <p:spPr/>
        <p:txBody>
          <a:bodyPr/>
          <a:lstStyle/>
          <a:p>
            <a:fld id="{FB64B6DD-69B5-48B5-A237-23176F2FD7BD}" type="slidenum">
              <a:rPr lang="en-AU" smtClean="0"/>
              <a:t>‹#›</a:t>
            </a:fld>
            <a:endParaRPr lang="en-AU"/>
          </a:p>
        </p:txBody>
      </p:sp>
    </p:spTree>
    <p:extLst>
      <p:ext uri="{BB962C8B-B14F-4D97-AF65-F5344CB8AC3E}">
        <p14:creationId xmlns:p14="http://schemas.microsoft.com/office/powerpoint/2010/main" val="26611375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Header Title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43414" y="4067948"/>
            <a:ext cx="10705173" cy="840000"/>
          </a:xfrm>
        </p:spPr>
        <p:txBody>
          <a:bodyPr anchor="t">
            <a:normAutofit/>
          </a:bodyPr>
          <a:lstStyle>
            <a:lvl1pPr algn="ctr">
              <a:defRPr sz="4267" b="1">
                <a:solidFill>
                  <a:schemeClr val="tx2">
                    <a:lumMod val="50000"/>
                  </a:schemeClr>
                </a:solidFill>
                <a:latin typeface="+mn-lt"/>
              </a:defRPr>
            </a:lvl1pPr>
          </a:lstStyle>
          <a:p>
            <a:r>
              <a:rPr lang="en-GB" dirty="0"/>
              <a:t>Click to edit Master title style</a:t>
            </a:r>
            <a:endParaRPr lang="en-US" dirty="0"/>
          </a:p>
        </p:txBody>
      </p:sp>
      <p:sp>
        <p:nvSpPr>
          <p:cNvPr id="3" name="Subtitle 2"/>
          <p:cNvSpPr>
            <a:spLocks noGrp="1"/>
          </p:cNvSpPr>
          <p:nvPr>
            <p:ph type="subTitle" idx="1" hasCustomPrompt="1"/>
          </p:nvPr>
        </p:nvSpPr>
        <p:spPr>
          <a:xfrm>
            <a:off x="743414" y="5148339"/>
            <a:ext cx="10705173" cy="442139"/>
          </a:xfrm>
        </p:spPr>
        <p:txBody>
          <a:bodyPr anchor="ctr"/>
          <a:lstStyle>
            <a:lvl1pPr marL="0" indent="0" algn="ctr">
              <a:buNone/>
              <a:defRPr sz="2400">
                <a:solidFill>
                  <a:schemeClr val="tx2">
                    <a:lumMod val="50000"/>
                  </a:schemeClr>
                </a:solidFill>
                <a:latin typeface="+mj-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dirty="0"/>
              <a:t>CLICK TO EDIT MASTER SUBTITLE STYLE</a:t>
            </a:r>
            <a:endParaRPr lang="en-US" dirty="0"/>
          </a:p>
        </p:txBody>
      </p:sp>
      <p:sp>
        <p:nvSpPr>
          <p:cNvPr id="19" name="Text Placeholder 18">
            <a:extLst>
              <a:ext uri="{FF2B5EF4-FFF2-40B4-BE49-F238E27FC236}">
                <a16:creationId xmlns:a16="http://schemas.microsoft.com/office/drawing/2014/main" id="{F114DE5C-8080-5C46-A6FD-CE21845CBC98}"/>
              </a:ext>
            </a:extLst>
          </p:cNvPr>
          <p:cNvSpPr>
            <a:spLocks noGrp="1"/>
          </p:cNvSpPr>
          <p:nvPr>
            <p:ph type="body" sz="quarter" idx="10" hasCustomPrompt="1"/>
          </p:nvPr>
        </p:nvSpPr>
        <p:spPr>
          <a:xfrm>
            <a:off x="1524000" y="5660250"/>
            <a:ext cx="9144000" cy="297727"/>
          </a:xfrm>
        </p:spPr>
        <p:txBody>
          <a:bodyPr>
            <a:noAutofit/>
          </a:bodyPr>
          <a:lstStyle>
            <a:lvl1pPr marL="0" indent="0" algn="ctr">
              <a:buNone/>
              <a:defRPr sz="1600">
                <a:solidFill>
                  <a:schemeClr val="tx2">
                    <a:lumMod val="50000"/>
                  </a:schemeClr>
                </a:solidFill>
              </a:defRPr>
            </a:lvl1pPr>
            <a:lvl2pPr marL="457189" indent="0" algn="ctr">
              <a:buNone/>
              <a:defRPr sz="1333">
                <a:solidFill>
                  <a:schemeClr val="bg2"/>
                </a:solidFill>
              </a:defRPr>
            </a:lvl2pPr>
            <a:lvl3pPr marL="914377" indent="0" algn="ctr">
              <a:buNone/>
              <a:defRPr sz="1333">
                <a:solidFill>
                  <a:schemeClr val="bg2"/>
                </a:solidFill>
              </a:defRPr>
            </a:lvl3pPr>
            <a:lvl4pPr marL="1371566" indent="0" algn="ctr">
              <a:buNone/>
              <a:defRPr sz="1333">
                <a:solidFill>
                  <a:schemeClr val="bg2"/>
                </a:solidFill>
              </a:defRPr>
            </a:lvl4pPr>
            <a:lvl5pPr marL="1828754" indent="0" algn="ctr">
              <a:buNone/>
              <a:defRPr sz="1333">
                <a:solidFill>
                  <a:schemeClr val="bg2"/>
                </a:solidFill>
              </a:defRPr>
            </a:lvl5pPr>
          </a:lstStyle>
          <a:p>
            <a:pPr lvl="0"/>
            <a:r>
              <a:rPr lang="en-GB" dirty="0"/>
              <a:t>DEPARMENT TITLE GOES HERE</a:t>
            </a:r>
            <a:endParaRPr lang="en-US" dirty="0"/>
          </a:p>
        </p:txBody>
      </p:sp>
      <p:sp>
        <p:nvSpPr>
          <p:cNvPr id="20" name="Text Placeholder 18">
            <a:extLst>
              <a:ext uri="{FF2B5EF4-FFF2-40B4-BE49-F238E27FC236}">
                <a16:creationId xmlns:a16="http://schemas.microsoft.com/office/drawing/2014/main" id="{DC9F3277-BCA4-2048-8982-0ECFBCEE7EB8}"/>
              </a:ext>
            </a:extLst>
          </p:cNvPr>
          <p:cNvSpPr>
            <a:spLocks noGrp="1"/>
          </p:cNvSpPr>
          <p:nvPr>
            <p:ph type="body" sz="quarter" idx="11" hasCustomPrompt="1"/>
          </p:nvPr>
        </p:nvSpPr>
        <p:spPr>
          <a:xfrm>
            <a:off x="1524000" y="5929998"/>
            <a:ext cx="9144000" cy="297727"/>
          </a:xfrm>
        </p:spPr>
        <p:txBody>
          <a:bodyPr>
            <a:noAutofit/>
          </a:bodyPr>
          <a:lstStyle>
            <a:lvl1pPr marL="0" indent="0" algn="ctr">
              <a:buNone/>
              <a:defRPr sz="1600">
                <a:solidFill>
                  <a:schemeClr val="tx2">
                    <a:lumMod val="50000"/>
                  </a:schemeClr>
                </a:solidFill>
              </a:defRPr>
            </a:lvl1pPr>
            <a:lvl2pPr marL="457189" indent="0" algn="ctr">
              <a:buNone/>
              <a:defRPr sz="1333">
                <a:solidFill>
                  <a:schemeClr val="bg2"/>
                </a:solidFill>
              </a:defRPr>
            </a:lvl2pPr>
            <a:lvl3pPr marL="914377" indent="0" algn="ctr">
              <a:buNone/>
              <a:defRPr sz="1333">
                <a:solidFill>
                  <a:schemeClr val="bg2"/>
                </a:solidFill>
              </a:defRPr>
            </a:lvl3pPr>
            <a:lvl4pPr marL="1371566" indent="0" algn="ctr">
              <a:buNone/>
              <a:defRPr sz="1333">
                <a:solidFill>
                  <a:schemeClr val="bg2"/>
                </a:solidFill>
              </a:defRPr>
            </a:lvl4pPr>
            <a:lvl5pPr marL="1828754" indent="0" algn="ctr">
              <a:buNone/>
              <a:defRPr sz="1333">
                <a:solidFill>
                  <a:schemeClr val="bg2"/>
                </a:solidFill>
              </a:defRPr>
            </a:lvl5pPr>
          </a:lstStyle>
          <a:p>
            <a:pPr lvl="0"/>
            <a:r>
              <a:rPr lang="en-GB" dirty="0"/>
              <a:t>PRESENTER NAME</a:t>
            </a:r>
            <a:endParaRPr lang="en-US" dirty="0"/>
          </a:p>
        </p:txBody>
      </p:sp>
      <p:sp>
        <p:nvSpPr>
          <p:cNvPr id="21" name="Text Placeholder 18">
            <a:extLst>
              <a:ext uri="{FF2B5EF4-FFF2-40B4-BE49-F238E27FC236}">
                <a16:creationId xmlns:a16="http://schemas.microsoft.com/office/drawing/2014/main" id="{9FFC349A-F95C-A740-8D49-880377A16AB7}"/>
              </a:ext>
            </a:extLst>
          </p:cNvPr>
          <p:cNvSpPr>
            <a:spLocks noGrp="1"/>
          </p:cNvSpPr>
          <p:nvPr>
            <p:ph type="body" sz="quarter" idx="12" hasCustomPrompt="1"/>
          </p:nvPr>
        </p:nvSpPr>
        <p:spPr>
          <a:xfrm>
            <a:off x="1524000" y="6185985"/>
            <a:ext cx="9144000" cy="297727"/>
          </a:xfrm>
        </p:spPr>
        <p:txBody>
          <a:bodyPr>
            <a:noAutofit/>
          </a:bodyPr>
          <a:lstStyle>
            <a:lvl1pPr marL="0" indent="0" algn="ctr">
              <a:buNone/>
              <a:defRPr sz="1600">
                <a:solidFill>
                  <a:schemeClr val="tx2">
                    <a:lumMod val="50000"/>
                  </a:schemeClr>
                </a:solidFill>
              </a:defRPr>
            </a:lvl1pPr>
            <a:lvl2pPr marL="457189" indent="0" algn="ctr">
              <a:buNone/>
              <a:defRPr sz="1333">
                <a:solidFill>
                  <a:schemeClr val="bg2"/>
                </a:solidFill>
              </a:defRPr>
            </a:lvl2pPr>
            <a:lvl3pPr marL="914377" indent="0" algn="ctr">
              <a:buNone/>
              <a:defRPr sz="1333">
                <a:solidFill>
                  <a:schemeClr val="bg2"/>
                </a:solidFill>
              </a:defRPr>
            </a:lvl3pPr>
            <a:lvl4pPr marL="1371566" indent="0" algn="ctr">
              <a:buNone/>
              <a:defRPr sz="1333">
                <a:solidFill>
                  <a:schemeClr val="bg2"/>
                </a:solidFill>
              </a:defRPr>
            </a:lvl4pPr>
            <a:lvl5pPr marL="1828754" indent="0" algn="ctr">
              <a:buNone/>
              <a:defRPr sz="1333">
                <a:solidFill>
                  <a:schemeClr val="bg2"/>
                </a:solidFill>
              </a:defRPr>
            </a:lvl5pPr>
          </a:lstStyle>
          <a:p>
            <a:pPr lvl="0"/>
            <a:r>
              <a:rPr lang="en-GB" dirty="0"/>
              <a:t>00 MONTH, 0000</a:t>
            </a:r>
            <a:endParaRPr lang="en-US" dirty="0"/>
          </a:p>
        </p:txBody>
      </p:sp>
      <p:sp>
        <p:nvSpPr>
          <p:cNvPr id="46" name="Footer Placeholder 4">
            <a:extLst>
              <a:ext uri="{FF2B5EF4-FFF2-40B4-BE49-F238E27FC236}">
                <a16:creationId xmlns:a16="http://schemas.microsoft.com/office/drawing/2014/main" id="{62714FFD-C328-D443-9C70-818983BFFED8}"/>
              </a:ext>
            </a:extLst>
          </p:cNvPr>
          <p:cNvSpPr txBox="1">
            <a:spLocks/>
          </p:cNvSpPr>
          <p:nvPr userDrawn="1"/>
        </p:nvSpPr>
        <p:spPr>
          <a:xfrm>
            <a:off x="-59471" y="-79296"/>
            <a:ext cx="5559236" cy="365125"/>
          </a:xfrm>
          <a:prstGeom prst="rect">
            <a:avLst/>
          </a:prstGeom>
        </p:spPr>
        <p:txBody>
          <a:bodyPr vert="horz" lIns="121920" tIns="60960" rIns="121920" bIns="60960" rtlCol="0" anchor="ctr"/>
          <a:lstStyle>
            <a:defPPr>
              <a:defRPr lang="en-US"/>
            </a:defPPr>
            <a:lvl1pPr marL="0" algn="l" defTabSz="457200" rtl="0" eaLnBrk="1" latinLnBrk="0" hangingPunct="1">
              <a:defRPr sz="900" b="1"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800" b="0" dirty="0">
                <a:solidFill>
                  <a:schemeClr val="bg1">
                    <a:lumMod val="65000"/>
                  </a:schemeClr>
                </a:solidFill>
                <a:latin typeface="+mj-lt"/>
              </a:rPr>
              <a:t>CRICOS Provider No. 00300K (NT/VIC) I 03286A (NSW) | RTO Provider No. 0373</a:t>
            </a:r>
          </a:p>
        </p:txBody>
      </p:sp>
    </p:spTree>
    <p:extLst>
      <p:ext uri="{BB962C8B-B14F-4D97-AF65-F5344CB8AC3E}">
        <p14:creationId xmlns:p14="http://schemas.microsoft.com/office/powerpoint/2010/main" val="4153450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7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3CAC01DD-C5D2-2743-A861-E23185D50B7B}"/>
              </a:ext>
            </a:extLst>
          </p:cNvPr>
          <p:cNvSpPr>
            <a:spLocks noGrp="1"/>
          </p:cNvSpPr>
          <p:nvPr>
            <p:ph sz="half" idx="13"/>
          </p:nvPr>
        </p:nvSpPr>
        <p:spPr>
          <a:xfrm>
            <a:off x="536761" y="1838485"/>
            <a:ext cx="10948827" cy="4531683"/>
          </a:xfrm>
        </p:spPr>
        <p:txBody>
          <a:bodyPr lIns="90000"/>
          <a:lstStyle>
            <a:lvl1pPr marL="359991" indent="-359991">
              <a:lnSpc>
                <a:spcPct val="100000"/>
              </a:lnSpc>
              <a:defRPr sz="3467">
                <a:solidFill>
                  <a:schemeClr val="tx1"/>
                </a:solidFill>
                <a:latin typeface="+mj-lt"/>
              </a:defRPr>
            </a:lvl1pPr>
            <a:lvl2pPr marL="911977" indent="-383990">
              <a:lnSpc>
                <a:spcPct val="100000"/>
              </a:lnSpc>
              <a:defRPr sz="3067">
                <a:latin typeface="+mj-lt"/>
              </a:defRPr>
            </a:lvl2pPr>
            <a:lvl3pPr marL="1382965" indent="-374391">
              <a:lnSpc>
                <a:spcPct val="100000"/>
              </a:lnSpc>
              <a:defRPr sz="2400">
                <a:latin typeface="+mj-lt"/>
              </a:defRPr>
            </a:lvl3pPr>
            <a:lvl4pPr marL="1775956" indent="-345591">
              <a:lnSpc>
                <a:spcPct val="100000"/>
              </a:lnSpc>
              <a:defRPr sz="2000">
                <a:latin typeface="+mj-lt"/>
              </a:defRPr>
            </a:lvl4pPr>
            <a:lvl5pPr marL="2105347" indent="-335992">
              <a:lnSpc>
                <a:spcPct val="100000"/>
              </a:lnSpc>
              <a:defRPr>
                <a:latin typeface="+mj-lt"/>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5" name="Slide Number Placeholder 8">
            <a:extLst>
              <a:ext uri="{FF2B5EF4-FFF2-40B4-BE49-F238E27FC236}">
                <a16:creationId xmlns:a16="http://schemas.microsoft.com/office/drawing/2014/main" id="{95911817-749B-AB42-85A4-B5CC2E1EE784}"/>
              </a:ext>
            </a:extLst>
          </p:cNvPr>
          <p:cNvSpPr>
            <a:spLocks noGrp="1"/>
          </p:cNvSpPr>
          <p:nvPr>
            <p:ph type="sldNum" sz="quarter" idx="12"/>
          </p:nvPr>
        </p:nvSpPr>
        <p:spPr>
          <a:xfrm>
            <a:off x="11582399" y="6336259"/>
            <a:ext cx="468183" cy="365125"/>
          </a:xfrm>
        </p:spPr>
        <p:txBody>
          <a:bodyPr/>
          <a:lstStyle>
            <a:lvl1pPr>
              <a:defRPr sz="1067">
                <a:solidFill>
                  <a:schemeClr val="bg2"/>
                </a:solidFill>
              </a:defRPr>
            </a:lvl1pPr>
          </a:lstStyle>
          <a:p>
            <a:fld id="{6AA10EC0-CC52-A246-A2C3-81389B6F8C64}" type="slidenum">
              <a:rPr lang="en-US" smtClean="0"/>
              <a:pPr/>
              <a:t>‹#›</a:t>
            </a:fld>
            <a:endParaRPr lang="en-US" dirty="0"/>
          </a:p>
        </p:txBody>
      </p:sp>
      <p:sp>
        <p:nvSpPr>
          <p:cNvPr id="5" name="Title 1">
            <a:extLst>
              <a:ext uri="{FF2B5EF4-FFF2-40B4-BE49-F238E27FC236}">
                <a16:creationId xmlns:a16="http://schemas.microsoft.com/office/drawing/2014/main" id="{F40367C9-0E35-4043-AD9A-7FEB2A7ED229}"/>
              </a:ext>
            </a:extLst>
          </p:cNvPr>
          <p:cNvSpPr>
            <a:spLocks noGrp="1"/>
          </p:cNvSpPr>
          <p:nvPr>
            <p:ph type="title"/>
          </p:nvPr>
        </p:nvSpPr>
        <p:spPr>
          <a:xfrm>
            <a:off x="536765" y="637410"/>
            <a:ext cx="9816103" cy="1053277"/>
          </a:xfrm>
        </p:spPr>
        <p:txBody>
          <a:bodyPr/>
          <a:lstStyle>
            <a:lvl1pPr>
              <a:defRPr lang="en-GB" sz="3600" b="1" kern="1200" dirty="0">
                <a:solidFill>
                  <a:srgbClr val="2C2157"/>
                </a:solidFill>
                <a:effectLst/>
                <a:latin typeface="Calibri" panose="020F0502020204030204" pitchFamily="34" charset="0"/>
                <a:ea typeface="+mj-ea"/>
                <a:cs typeface="+mj-cs"/>
              </a:defRPr>
            </a:lvl1pPr>
          </a:lstStyle>
          <a:p>
            <a:r>
              <a:rPr lang="en-GB" dirty="0"/>
              <a:t>Click to edit Master title style</a:t>
            </a:r>
            <a:endParaRPr lang="en-US" dirty="0"/>
          </a:p>
        </p:txBody>
      </p:sp>
    </p:spTree>
    <p:extLst>
      <p:ext uri="{BB962C8B-B14F-4D97-AF65-F5344CB8AC3E}">
        <p14:creationId xmlns:p14="http://schemas.microsoft.com/office/powerpoint/2010/main" val="3513445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E087B-CD42-68C4-FE0B-9A37A09647E1}"/>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D4FCB1BC-D3E0-7CBF-E3F5-719A835D33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C8F297B-78F6-E9B7-3041-DA6C37757AA5}"/>
              </a:ext>
            </a:extLst>
          </p:cNvPr>
          <p:cNvSpPr>
            <a:spLocks noGrp="1"/>
          </p:cNvSpPr>
          <p:nvPr>
            <p:ph type="dt" sz="half" idx="10"/>
          </p:nvPr>
        </p:nvSpPr>
        <p:spPr/>
        <p:txBody>
          <a:bodyPr/>
          <a:lstStyle/>
          <a:p>
            <a:fld id="{1750A5B7-E018-43B1-BDC5-1348AE35417C}" type="datetimeFigureOut">
              <a:rPr lang="en-AU" smtClean="0"/>
              <a:t>5/10/2025</a:t>
            </a:fld>
            <a:endParaRPr lang="en-AU"/>
          </a:p>
        </p:txBody>
      </p:sp>
      <p:sp>
        <p:nvSpPr>
          <p:cNvPr id="5" name="Footer Placeholder 4">
            <a:extLst>
              <a:ext uri="{FF2B5EF4-FFF2-40B4-BE49-F238E27FC236}">
                <a16:creationId xmlns:a16="http://schemas.microsoft.com/office/drawing/2014/main" id="{4EE6022D-B3AE-3D24-3607-9A956CD9DDB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6C265B6-6717-3814-5DF5-27462089D79C}"/>
              </a:ext>
            </a:extLst>
          </p:cNvPr>
          <p:cNvSpPr>
            <a:spLocks noGrp="1"/>
          </p:cNvSpPr>
          <p:nvPr>
            <p:ph type="sldNum" sz="quarter" idx="12"/>
          </p:nvPr>
        </p:nvSpPr>
        <p:spPr/>
        <p:txBody>
          <a:bodyPr/>
          <a:lstStyle/>
          <a:p>
            <a:fld id="{FB64B6DD-69B5-48B5-A237-23176F2FD7BD}" type="slidenum">
              <a:rPr lang="en-AU" smtClean="0"/>
              <a:t>‹#›</a:t>
            </a:fld>
            <a:endParaRPr lang="en-AU"/>
          </a:p>
        </p:txBody>
      </p:sp>
    </p:spTree>
    <p:extLst>
      <p:ext uri="{BB962C8B-B14F-4D97-AF65-F5344CB8AC3E}">
        <p14:creationId xmlns:p14="http://schemas.microsoft.com/office/powerpoint/2010/main" val="4266622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3C8A7-A294-955D-E9CE-41DA2A79C2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BEE21E0C-597F-5AE1-FA7A-7004ED2AB58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E959CA-20EE-747B-6761-C6689B9D7AEB}"/>
              </a:ext>
            </a:extLst>
          </p:cNvPr>
          <p:cNvSpPr>
            <a:spLocks noGrp="1"/>
          </p:cNvSpPr>
          <p:nvPr>
            <p:ph type="dt" sz="half" idx="10"/>
          </p:nvPr>
        </p:nvSpPr>
        <p:spPr/>
        <p:txBody>
          <a:bodyPr/>
          <a:lstStyle/>
          <a:p>
            <a:fld id="{1750A5B7-E018-43B1-BDC5-1348AE35417C}" type="datetimeFigureOut">
              <a:rPr lang="en-AU" smtClean="0"/>
              <a:t>5/10/2025</a:t>
            </a:fld>
            <a:endParaRPr lang="en-AU"/>
          </a:p>
        </p:txBody>
      </p:sp>
      <p:sp>
        <p:nvSpPr>
          <p:cNvPr id="5" name="Footer Placeholder 4">
            <a:extLst>
              <a:ext uri="{FF2B5EF4-FFF2-40B4-BE49-F238E27FC236}">
                <a16:creationId xmlns:a16="http://schemas.microsoft.com/office/drawing/2014/main" id="{7E64D71E-81E7-AF25-AACE-FD6806529AE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BDE2DDE-9780-5A67-791D-1D52D2878779}"/>
              </a:ext>
            </a:extLst>
          </p:cNvPr>
          <p:cNvSpPr>
            <a:spLocks noGrp="1"/>
          </p:cNvSpPr>
          <p:nvPr>
            <p:ph type="sldNum" sz="quarter" idx="12"/>
          </p:nvPr>
        </p:nvSpPr>
        <p:spPr/>
        <p:txBody>
          <a:bodyPr/>
          <a:lstStyle/>
          <a:p>
            <a:fld id="{FB64B6DD-69B5-48B5-A237-23176F2FD7BD}" type="slidenum">
              <a:rPr lang="en-AU" smtClean="0"/>
              <a:t>‹#›</a:t>
            </a:fld>
            <a:endParaRPr lang="en-AU"/>
          </a:p>
        </p:txBody>
      </p:sp>
    </p:spTree>
    <p:extLst>
      <p:ext uri="{BB962C8B-B14F-4D97-AF65-F5344CB8AC3E}">
        <p14:creationId xmlns:p14="http://schemas.microsoft.com/office/powerpoint/2010/main" val="340258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89583-A4FF-7E99-50B7-38D73DE606CF}"/>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8CF8ADDD-4FF7-2C4A-D65E-7B6C5BEDD9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369DE869-98BE-0FEA-49AC-949C0152B7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D126F2AA-F213-CD84-A125-83E0EEBBD058}"/>
              </a:ext>
            </a:extLst>
          </p:cNvPr>
          <p:cNvSpPr>
            <a:spLocks noGrp="1"/>
          </p:cNvSpPr>
          <p:nvPr>
            <p:ph type="dt" sz="half" idx="10"/>
          </p:nvPr>
        </p:nvSpPr>
        <p:spPr/>
        <p:txBody>
          <a:bodyPr/>
          <a:lstStyle/>
          <a:p>
            <a:fld id="{1750A5B7-E018-43B1-BDC5-1348AE35417C}" type="datetimeFigureOut">
              <a:rPr lang="en-AU" smtClean="0"/>
              <a:t>5/10/2025</a:t>
            </a:fld>
            <a:endParaRPr lang="en-AU"/>
          </a:p>
        </p:txBody>
      </p:sp>
      <p:sp>
        <p:nvSpPr>
          <p:cNvPr id="6" name="Footer Placeholder 5">
            <a:extLst>
              <a:ext uri="{FF2B5EF4-FFF2-40B4-BE49-F238E27FC236}">
                <a16:creationId xmlns:a16="http://schemas.microsoft.com/office/drawing/2014/main" id="{CB6E4986-7FCF-B2BA-0DD9-20B1AC2A608E}"/>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CCE88382-AAFC-849D-0476-5E0904EFBD17}"/>
              </a:ext>
            </a:extLst>
          </p:cNvPr>
          <p:cNvSpPr>
            <a:spLocks noGrp="1"/>
          </p:cNvSpPr>
          <p:nvPr>
            <p:ph type="sldNum" sz="quarter" idx="12"/>
          </p:nvPr>
        </p:nvSpPr>
        <p:spPr/>
        <p:txBody>
          <a:bodyPr/>
          <a:lstStyle/>
          <a:p>
            <a:fld id="{FB64B6DD-69B5-48B5-A237-23176F2FD7BD}" type="slidenum">
              <a:rPr lang="en-AU" smtClean="0"/>
              <a:t>‹#›</a:t>
            </a:fld>
            <a:endParaRPr lang="en-AU"/>
          </a:p>
        </p:txBody>
      </p:sp>
    </p:spTree>
    <p:extLst>
      <p:ext uri="{BB962C8B-B14F-4D97-AF65-F5344CB8AC3E}">
        <p14:creationId xmlns:p14="http://schemas.microsoft.com/office/powerpoint/2010/main" val="2275558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AFD95-D8CD-EEF5-8B7A-30184190185B}"/>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3D356FC6-5786-69AB-2FF2-1C47388EF9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A0BFE0-2C5F-0059-16AB-C4D0A9633D3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5FD79F3E-E0D0-429E-47D0-610ACCC6B7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5EEC68-270F-B801-6577-39A734A945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C52BC22-C9D5-F7BA-B22D-0F1EF3E41C85}"/>
              </a:ext>
            </a:extLst>
          </p:cNvPr>
          <p:cNvSpPr>
            <a:spLocks noGrp="1"/>
          </p:cNvSpPr>
          <p:nvPr>
            <p:ph type="dt" sz="half" idx="10"/>
          </p:nvPr>
        </p:nvSpPr>
        <p:spPr/>
        <p:txBody>
          <a:bodyPr/>
          <a:lstStyle/>
          <a:p>
            <a:fld id="{1750A5B7-E018-43B1-BDC5-1348AE35417C}" type="datetimeFigureOut">
              <a:rPr lang="en-AU" smtClean="0"/>
              <a:t>5/10/2025</a:t>
            </a:fld>
            <a:endParaRPr lang="en-AU"/>
          </a:p>
        </p:txBody>
      </p:sp>
      <p:sp>
        <p:nvSpPr>
          <p:cNvPr id="8" name="Footer Placeholder 7">
            <a:extLst>
              <a:ext uri="{FF2B5EF4-FFF2-40B4-BE49-F238E27FC236}">
                <a16:creationId xmlns:a16="http://schemas.microsoft.com/office/drawing/2014/main" id="{EE13A61A-0CE2-CB7B-BF3A-835BB898D7F4}"/>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EF02320F-3EC1-CCF8-0CAE-3B0AF8FD48CF}"/>
              </a:ext>
            </a:extLst>
          </p:cNvPr>
          <p:cNvSpPr>
            <a:spLocks noGrp="1"/>
          </p:cNvSpPr>
          <p:nvPr>
            <p:ph type="sldNum" sz="quarter" idx="12"/>
          </p:nvPr>
        </p:nvSpPr>
        <p:spPr/>
        <p:txBody>
          <a:bodyPr/>
          <a:lstStyle/>
          <a:p>
            <a:fld id="{FB64B6DD-69B5-48B5-A237-23176F2FD7BD}" type="slidenum">
              <a:rPr lang="en-AU" smtClean="0"/>
              <a:t>‹#›</a:t>
            </a:fld>
            <a:endParaRPr lang="en-AU"/>
          </a:p>
        </p:txBody>
      </p:sp>
    </p:spTree>
    <p:extLst>
      <p:ext uri="{BB962C8B-B14F-4D97-AF65-F5344CB8AC3E}">
        <p14:creationId xmlns:p14="http://schemas.microsoft.com/office/powerpoint/2010/main" val="4074108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334D7-D8C9-7A3A-6EE8-8AD213C8A0B9}"/>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8D143FA3-C2CD-AA10-571F-2302A9892AE9}"/>
              </a:ext>
            </a:extLst>
          </p:cNvPr>
          <p:cNvSpPr>
            <a:spLocks noGrp="1"/>
          </p:cNvSpPr>
          <p:nvPr>
            <p:ph type="dt" sz="half" idx="10"/>
          </p:nvPr>
        </p:nvSpPr>
        <p:spPr/>
        <p:txBody>
          <a:bodyPr/>
          <a:lstStyle/>
          <a:p>
            <a:fld id="{1750A5B7-E018-43B1-BDC5-1348AE35417C}" type="datetimeFigureOut">
              <a:rPr lang="en-AU" smtClean="0"/>
              <a:t>5/10/2025</a:t>
            </a:fld>
            <a:endParaRPr lang="en-AU"/>
          </a:p>
        </p:txBody>
      </p:sp>
      <p:sp>
        <p:nvSpPr>
          <p:cNvPr id="4" name="Footer Placeholder 3">
            <a:extLst>
              <a:ext uri="{FF2B5EF4-FFF2-40B4-BE49-F238E27FC236}">
                <a16:creationId xmlns:a16="http://schemas.microsoft.com/office/drawing/2014/main" id="{FEA5C8AE-7463-9809-8FA7-03EDCEBBF07A}"/>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FCD58846-F7D8-5160-104D-492D0D00D7C3}"/>
              </a:ext>
            </a:extLst>
          </p:cNvPr>
          <p:cNvSpPr>
            <a:spLocks noGrp="1"/>
          </p:cNvSpPr>
          <p:nvPr>
            <p:ph type="sldNum" sz="quarter" idx="12"/>
          </p:nvPr>
        </p:nvSpPr>
        <p:spPr/>
        <p:txBody>
          <a:bodyPr/>
          <a:lstStyle/>
          <a:p>
            <a:fld id="{FB64B6DD-69B5-48B5-A237-23176F2FD7BD}" type="slidenum">
              <a:rPr lang="en-AU" smtClean="0"/>
              <a:t>‹#›</a:t>
            </a:fld>
            <a:endParaRPr lang="en-AU"/>
          </a:p>
        </p:txBody>
      </p:sp>
    </p:spTree>
    <p:extLst>
      <p:ext uri="{BB962C8B-B14F-4D97-AF65-F5344CB8AC3E}">
        <p14:creationId xmlns:p14="http://schemas.microsoft.com/office/powerpoint/2010/main" val="56481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2EE87D-5BB9-7E5A-99E9-D6F885F08BDC}"/>
              </a:ext>
            </a:extLst>
          </p:cNvPr>
          <p:cNvSpPr>
            <a:spLocks noGrp="1"/>
          </p:cNvSpPr>
          <p:nvPr>
            <p:ph type="dt" sz="half" idx="10"/>
          </p:nvPr>
        </p:nvSpPr>
        <p:spPr/>
        <p:txBody>
          <a:bodyPr/>
          <a:lstStyle/>
          <a:p>
            <a:fld id="{1750A5B7-E018-43B1-BDC5-1348AE35417C}" type="datetimeFigureOut">
              <a:rPr lang="en-AU" smtClean="0"/>
              <a:t>5/10/2025</a:t>
            </a:fld>
            <a:endParaRPr lang="en-AU"/>
          </a:p>
        </p:txBody>
      </p:sp>
      <p:sp>
        <p:nvSpPr>
          <p:cNvPr id="3" name="Footer Placeholder 2">
            <a:extLst>
              <a:ext uri="{FF2B5EF4-FFF2-40B4-BE49-F238E27FC236}">
                <a16:creationId xmlns:a16="http://schemas.microsoft.com/office/drawing/2014/main" id="{89F8D2C3-DDAC-B4D4-3055-FBCDF1E812F4}"/>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75DDF72C-6C2F-A419-6BF1-CACA5B12386C}"/>
              </a:ext>
            </a:extLst>
          </p:cNvPr>
          <p:cNvSpPr>
            <a:spLocks noGrp="1"/>
          </p:cNvSpPr>
          <p:nvPr>
            <p:ph type="sldNum" sz="quarter" idx="12"/>
          </p:nvPr>
        </p:nvSpPr>
        <p:spPr/>
        <p:txBody>
          <a:bodyPr/>
          <a:lstStyle/>
          <a:p>
            <a:fld id="{FB64B6DD-69B5-48B5-A237-23176F2FD7BD}" type="slidenum">
              <a:rPr lang="en-AU" smtClean="0"/>
              <a:t>‹#›</a:t>
            </a:fld>
            <a:endParaRPr lang="en-AU"/>
          </a:p>
        </p:txBody>
      </p:sp>
    </p:spTree>
    <p:extLst>
      <p:ext uri="{BB962C8B-B14F-4D97-AF65-F5344CB8AC3E}">
        <p14:creationId xmlns:p14="http://schemas.microsoft.com/office/powerpoint/2010/main" val="2866911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0C5FF-0F3F-E366-AE04-2605C69CFA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4A424EF6-6712-6F46-C83F-3D2090420A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26AAEC05-DC91-0D82-A6B8-C1BC0ADFD7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CD9866-272B-B94D-7C43-19DE6C759FA5}"/>
              </a:ext>
            </a:extLst>
          </p:cNvPr>
          <p:cNvSpPr>
            <a:spLocks noGrp="1"/>
          </p:cNvSpPr>
          <p:nvPr>
            <p:ph type="dt" sz="half" idx="10"/>
          </p:nvPr>
        </p:nvSpPr>
        <p:spPr/>
        <p:txBody>
          <a:bodyPr/>
          <a:lstStyle/>
          <a:p>
            <a:fld id="{1750A5B7-E018-43B1-BDC5-1348AE35417C}" type="datetimeFigureOut">
              <a:rPr lang="en-AU" smtClean="0"/>
              <a:t>5/10/2025</a:t>
            </a:fld>
            <a:endParaRPr lang="en-AU"/>
          </a:p>
        </p:txBody>
      </p:sp>
      <p:sp>
        <p:nvSpPr>
          <p:cNvPr id="6" name="Footer Placeholder 5">
            <a:extLst>
              <a:ext uri="{FF2B5EF4-FFF2-40B4-BE49-F238E27FC236}">
                <a16:creationId xmlns:a16="http://schemas.microsoft.com/office/drawing/2014/main" id="{18D54625-41EE-1BCE-AC23-79FA3F23CA98}"/>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85CC21D-5719-0521-78E0-5B9A5AC92461}"/>
              </a:ext>
            </a:extLst>
          </p:cNvPr>
          <p:cNvSpPr>
            <a:spLocks noGrp="1"/>
          </p:cNvSpPr>
          <p:nvPr>
            <p:ph type="sldNum" sz="quarter" idx="12"/>
          </p:nvPr>
        </p:nvSpPr>
        <p:spPr/>
        <p:txBody>
          <a:bodyPr/>
          <a:lstStyle/>
          <a:p>
            <a:fld id="{FB64B6DD-69B5-48B5-A237-23176F2FD7BD}" type="slidenum">
              <a:rPr lang="en-AU" smtClean="0"/>
              <a:t>‹#›</a:t>
            </a:fld>
            <a:endParaRPr lang="en-AU"/>
          </a:p>
        </p:txBody>
      </p:sp>
    </p:spTree>
    <p:extLst>
      <p:ext uri="{BB962C8B-B14F-4D97-AF65-F5344CB8AC3E}">
        <p14:creationId xmlns:p14="http://schemas.microsoft.com/office/powerpoint/2010/main" val="2727744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67367-E2ED-0D08-F163-B97E34817E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28A3A486-50FF-EC31-2858-EAF9AA4179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F3FD5F7-CEB4-4E71-5123-64210BDD29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448126-E339-9E04-A89B-3C69793D4123}"/>
              </a:ext>
            </a:extLst>
          </p:cNvPr>
          <p:cNvSpPr>
            <a:spLocks noGrp="1"/>
          </p:cNvSpPr>
          <p:nvPr>
            <p:ph type="dt" sz="half" idx="10"/>
          </p:nvPr>
        </p:nvSpPr>
        <p:spPr/>
        <p:txBody>
          <a:bodyPr/>
          <a:lstStyle/>
          <a:p>
            <a:fld id="{1750A5B7-E018-43B1-BDC5-1348AE35417C}" type="datetimeFigureOut">
              <a:rPr lang="en-AU" smtClean="0"/>
              <a:t>5/10/2025</a:t>
            </a:fld>
            <a:endParaRPr lang="en-AU"/>
          </a:p>
        </p:txBody>
      </p:sp>
      <p:sp>
        <p:nvSpPr>
          <p:cNvPr id="6" name="Footer Placeholder 5">
            <a:extLst>
              <a:ext uri="{FF2B5EF4-FFF2-40B4-BE49-F238E27FC236}">
                <a16:creationId xmlns:a16="http://schemas.microsoft.com/office/drawing/2014/main" id="{B25DD1EC-DDCA-FAA6-E2DD-C2B948B4818D}"/>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55D305F-81DA-5361-8515-82AAD08D061E}"/>
              </a:ext>
            </a:extLst>
          </p:cNvPr>
          <p:cNvSpPr>
            <a:spLocks noGrp="1"/>
          </p:cNvSpPr>
          <p:nvPr>
            <p:ph type="sldNum" sz="quarter" idx="12"/>
          </p:nvPr>
        </p:nvSpPr>
        <p:spPr/>
        <p:txBody>
          <a:bodyPr/>
          <a:lstStyle/>
          <a:p>
            <a:fld id="{FB64B6DD-69B5-48B5-A237-23176F2FD7BD}" type="slidenum">
              <a:rPr lang="en-AU" smtClean="0"/>
              <a:t>‹#›</a:t>
            </a:fld>
            <a:endParaRPr lang="en-AU"/>
          </a:p>
        </p:txBody>
      </p:sp>
    </p:spTree>
    <p:extLst>
      <p:ext uri="{BB962C8B-B14F-4D97-AF65-F5344CB8AC3E}">
        <p14:creationId xmlns:p14="http://schemas.microsoft.com/office/powerpoint/2010/main" val="1646937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4F824D-9A50-DB06-2D03-C98230AB83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99A2DFC-1111-3F52-2B44-2768FFEBC2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CE1D732-A216-3A6D-6423-91FBF19044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750A5B7-E018-43B1-BDC5-1348AE35417C}" type="datetimeFigureOut">
              <a:rPr lang="en-AU" smtClean="0"/>
              <a:t>5/10/2025</a:t>
            </a:fld>
            <a:endParaRPr lang="en-AU"/>
          </a:p>
        </p:txBody>
      </p:sp>
      <p:sp>
        <p:nvSpPr>
          <p:cNvPr id="5" name="Footer Placeholder 4">
            <a:extLst>
              <a:ext uri="{FF2B5EF4-FFF2-40B4-BE49-F238E27FC236}">
                <a16:creationId xmlns:a16="http://schemas.microsoft.com/office/drawing/2014/main" id="{E801BBCB-B8A5-6EF8-CD08-75B987387A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3584A2A8-0CDD-91E0-7FC9-3B8A7F2041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B64B6DD-69B5-48B5-A237-23176F2FD7BD}" type="slidenum">
              <a:rPr lang="en-AU" smtClean="0"/>
              <a:t>‹#›</a:t>
            </a:fld>
            <a:endParaRPr lang="en-AU"/>
          </a:p>
        </p:txBody>
      </p:sp>
    </p:spTree>
    <p:extLst>
      <p:ext uri="{BB962C8B-B14F-4D97-AF65-F5344CB8AC3E}">
        <p14:creationId xmlns:p14="http://schemas.microsoft.com/office/powerpoint/2010/main" val="15303819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datasets/redamorsli/kube-ids0"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FE49D-DA51-EE4B-9BCB-B0ABEA67D6EF}"/>
              </a:ext>
            </a:extLst>
          </p:cNvPr>
          <p:cNvSpPr>
            <a:spLocks noGrp="1"/>
          </p:cNvSpPr>
          <p:nvPr>
            <p:ph type="ctrTitle"/>
          </p:nvPr>
        </p:nvSpPr>
        <p:spPr>
          <a:xfrm>
            <a:off x="743412" y="3939932"/>
            <a:ext cx="10705173" cy="840000"/>
          </a:xfrm>
        </p:spPr>
        <p:txBody>
          <a:bodyPr/>
          <a:lstStyle/>
          <a:p>
            <a:r>
              <a:rPr lang="fr-FR" dirty="0" err="1">
                <a:solidFill>
                  <a:srgbClr val="002060"/>
                </a:solidFill>
                <a:latin typeface="Abadi Extra Light" panose="020B0204020104020204" pitchFamily="34" charset="0"/>
              </a:rPr>
              <a:t>Assignment</a:t>
            </a:r>
            <a:r>
              <a:rPr lang="fr-FR" dirty="0">
                <a:solidFill>
                  <a:srgbClr val="002060"/>
                </a:solidFill>
                <a:latin typeface="Abadi Extra Light" panose="020B0204020104020204" pitchFamily="34" charset="0"/>
              </a:rPr>
              <a:t> 3</a:t>
            </a:r>
            <a:endParaRPr lang="en-US" dirty="0">
              <a:solidFill>
                <a:srgbClr val="002060"/>
              </a:solidFill>
              <a:latin typeface="Abadi Extra Light" panose="020B0204020104020204" pitchFamily="34" charset="0"/>
            </a:endParaRPr>
          </a:p>
        </p:txBody>
      </p:sp>
      <p:sp>
        <p:nvSpPr>
          <p:cNvPr id="3" name="Subtitle 2">
            <a:extLst>
              <a:ext uri="{FF2B5EF4-FFF2-40B4-BE49-F238E27FC236}">
                <a16:creationId xmlns:a16="http://schemas.microsoft.com/office/drawing/2014/main" id="{C5FC5953-5326-2A4B-B611-1BF67D7B2D27}"/>
              </a:ext>
            </a:extLst>
          </p:cNvPr>
          <p:cNvSpPr>
            <a:spLocks noGrp="1"/>
          </p:cNvSpPr>
          <p:nvPr>
            <p:ph type="subTitle" idx="1"/>
          </p:nvPr>
        </p:nvSpPr>
        <p:spPr>
          <a:xfrm>
            <a:off x="743412" y="4661060"/>
            <a:ext cx="10705173" cy="442139"/>
          </a:xfrm>
        </p:spPr>
        <p:txBody>
          <a:bodyPr>
            <a:normAutofit/>
          </a:bodyPr>
          <a:lstStyle/>
          <a:p>
            <a:r>
              <a:rPr lang="en-US" b="1" dirty="0">
                <a:solidFill>
                  <a:srgbClr val="002060"/>
                </a:solidFill>
                <a:cs typeface="Arial" panose="020B0604020202020204" pitchFamily="34" charset="0"/>
              </a:rPr>
              <a:t>Project Title: </a:t>
            </a:r>
            <a:r>
              <a:rPr lang="en-AU" dirty="0">
                <a:latin typeface="Abadi Extra Light" panose="020B0204020104020204" pitchFamily="34" charset="0"/>
                <a:cs typeface="Arial" panose="020B0604020202020204" pitchFamily="34" charset="0"/>
              </a:rPr>
              <a:t>AI Models for Kubernetes Intrusion Detection using Kube IDS0 Dataset </a:t>
            </a:r>
            <a:endParaRPr lang="en-US" b="1" dirty="0">
              <a:solidFill>
                <a:srgbClr val="002060"/>
              </a:solidFill>
              <a:latin typeface="Abadi Extra Light" panose="020B0204020104020204" pitchFamily="34" charset="0"/>
              <a:cs typeface="Arial" panose="020B0604020202020204" pitchFamily="34" charset="0"/>
            </a:endParaRPr>
          </a:p>
        </p:txBody>
      </p:sp>
      <p:sp>
        <p:nvSpPr>
          <p:cNvPr id="4" name="Subtitle 2">
            <a:extLst>
              <a:ext uri="{FF2B5EF4-FFF2-40B4-BE49-F238E27FC236}">
                <a16:creationId xmlns:a16="http://schemas.microsoft.com/office/drawing/2014/main" id="{9B21B072-1CA1-44DC-8D96-09CAFF897DB1}"/>
              </a:ext>
            </a:extLst>
          </p:cNvPr>
          <p:cNvSpPr txBox="1">
            <a:spLocks/>
          </p:cNvSpPr>
          <p:nvPr/>
        </p:nvSpPr>
        <p:spPr>
          <a:xfrm>
            <a:off x="743413" y="4875779"/>
            <a:ext cx="10705173" cy="1377463"/>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2">
                    <a:lumMod val="50000"/>
                  </a:schemeClr>
                </a:solidFill>
                <a:latin typeface="+mj-lt"/>
                <a:ea typeface="+mn-ea"/>
                <a:cs typeface="+mn-cs"/>
              </a:defRPr>
            </a:lvl1pPr>
            <a:lvl2pPr marL="457189"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77"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66"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54"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943"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131"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32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509"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b="1" dirty="0">
                <a:solidFill>
                  <a:srgbClr val="002060"/>
                </a:solidFill>
                <a:cs typeface="Arial" panose="020B0604020202020204" pitchFamily="34" charset="0"/>
              </a:rPr>
              <a:t>Course: </a:t>
            </a:r>
            <a:r>
              <a:rPr lang="en-AU" sz="2000" dirty="0">
                <a:latin typeface="Abadi Extra Light" panose="020B0204020104020204" pitchFamily="34" charset="0"/>
                <a:cs typeface="Arial" panose="020B0604020202020204" pitchFamily="34" charset="0"/>
              </a:rPr>
              <a:t>Artificial Intelligence, Machine Learning and Algorithms </a:t>
            </a:r>
            <a:r>
              <a:rPr lang="en-US" sz="2000" dirty="0">
                <a:solidFill>
                  <a:srgbClr val="002060"/>
                </a:solidFill>
                <a:latin typeface="Abadi Extra Light" panose="020B0204020104020204" pitchFamily="34" charset="0"/>
                <a:cs typeface="Arial" panose="020B0604020202020204" pitchFamily="34" charset="0"/>
              </a:rPr>
              <a:t>;</a:t>
            </a:r>
            <a:r>
              <a:rPr lang="en-US" sz="2000" b="1" dirty="0">
                <a:solidFill>
                  <a:srgbClr val="002060"/>
                </a:solidFill>
                <a:latin typeface="Abadi Extra Light" panose="020B0204020104020204" pitchFamily="34" charset="0"/>
                <a:cs typeface="Arial" panose="020B0604020202020204" pitchFamily="34" charset="0"/>
              </a:rPr>
              <a:t> </a:t>
            </a:r>
            <a:r>
              <a:rPr lang="en-US" sz="2000" b="1" dirty="0">
                <a:solidFill>
                  <a:srgbClr val="002060"/>
                </a:solidFill>
                <a:cs typeface="Arial" panose="020B0604020202020204" pitchFamily="34" charset="0"/>
              </a:rPr>
              <a:t>Course Code: </a:t>
            </a:r>
            <a:r>
              <a:rPr lang="en-US" sz="2000" dirty="0">
                <a:solidFill>
                  <a:schemeClr val="tx1"/>
                </a:solidFill>
                <a:latin typeface="Abadi Extra Light" panose="020B0204020104020204" pitchFamily="34" charset="0"/>
                <a:cs typeface="Arial" panose="020B0604020202020204" pitchFamily="34" charset="0"/>
              </a:rPr>
              <a:t>PRT565</a:t>
            </a:r>
          </a:p>
          <a:p>
            <a:r>
              <a:rPr lang="en-US" sz="2000" b="1" dirty="0">
                <a:solidFill>
                  <a:srgbClr val="002060"/>
                </a:solidFill>
                <a:cs typeface="Arial" panose="020B0604020202020204" pitchFamily="34" charset="0"/>
              </a:rPr>
              <a:t>Presented By: </a:t>
            </a:r>
            <a:r>
              <a:rPr lang="en-US" sz="2000" dirty="0">
                <a:solidFill>
                  <a:schemeClr val="tx1"/>
                </a:solidFill>
                <a:latin typeface="Abadi Extra Light" panose="020B0204020104020204" pitchFamily="34" charset="0"/>
                <a:cs typeface="Arial" panose="020B0604020202020204" pitchFamily="34" charset="0"/>
              </a:rPr>
              <a:t>Sydney Group 14 </a:t>
            </a:r>
          </a:p>
        </p:txBody>
      </p:sp>
    </p:spTree>
    <p:extLst>
      <p:ext uri="{BB962C8B-B14F-4D97-AF65-F5344CB8AC3E}">
        <p14:creationId xmlns:p14="http://schemas.microsoft.com/office/powerpoint/2010/main" val="1987011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4FA4A-1213-AAB4-AC52-50E64FA82A2E}"/>
            </a:ext>
          </a:extLst>
        </p:cNvPr>
        <p:cNvGrpSpPr/>
        <p:nvPr/>
      </p:nvGrpSpPr>
      <p:grpSpPr>
        <a:xfrm>
          <a:off x="0" y="0"/>
          <a:ext cx="0" cy="0"/>
          <a:chOff x="0" y="0"/>
          <a:chExt cx="0" cy="0"/>
        </a:xfrm>
      </p:grpSpPr>
      <p:sp>
        <p:nvSpPr>
          <p:cNvPr id="5123" name="Slide Number Placeholder 3">
            <a:extLst>
              <a:ext uri="{FF2B5EF4-FFF2-40B4-BE49-F238E27FC236}">
                <a16:creationId xmlns:a16="http://schemas.microsoft.com/office/drawing/2014/main" id="{C02963A1-B877-B6E8-0E26-82FE3C3C015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32" indent="-285744">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2971" indent="-228594">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160" indent="-228594">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349" indent="-228594">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537"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726"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8914"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103"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20BA07C-6CFE-4D42-9264-04594C2AAC93}" type="slidenum">
              <a:rPr lang="nl-NL" altLang="nl-BE" sz="1200">
                <a:solidFill>
                  <a:srgbClr val="898989"/>
                </a:solidFill>
                <a:latin typeface="Arial" panose="020B0604020202020204" pitchFamily="34" charset="0"/>
              </a:rPr>
              <a:pPr>
                <a:spcBef>
                  <a:spcPct val="0"/>
                </a:spcBef>
                <a:buFontTx/>
                <a:buNone/>
              </a:pPr>
              <a:t>10</a:t>
            </a:fld>
            <a:endParaRPr lang="nl-NL" altLang="nl-BE" sz="1200">
              <a:solidFill>
                <a:srgbClr val="898989"/>
              </a:solidFill>
              <a:latin typeface="Arial" panose="020B0604020202020204" pitchFamily="34" charset="0"/>
            </a:endParaRPr>
          </a:p>
        </p:txBody>
      </p:sp>
      <p:cxnSp>
        <p:nvCxnSpPr>
          <p:cNvPr id="4" name="Straight Connector 3">
            <a:extLst>
              <a:ext uri="{FF2B5EF4-FFF2-40B4-BE49-F238E27FC236}">
                <a16:creationId xmlns:a16="http://schemas.microsoft.com/office/drawing/2014/main" id="{B8581DE4-8962-F786-BEAE-CC96F64B1A0D}"/>
              </a:ext>
            </a:extLst>
          </p:cNvPr>
          <p:cNvCxnSpPr/>
          <p:nvPr/>
        </p:nvCxnSpPr>
        <p:spPr>
          <a:xfrm>
            <a:off x="402771" y="990600"/>
            <a:ext cx="9993086"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428A3C0-7900-CE33-9108-D540B7777922}"/>
              </a:ext>
            </a:extLst>
          </p:cNvPr>
          <p:cNvSpPr txBox="1"/>
          <p:nvPr/>
        </p:nvSpPr>
        <p:spPr>
          <a:xfrm>
            <a:off x="359226" y="282714"/>
            <a:ext cx="11647811" cy="615553"/>
          </a:xfrm>
          <a:prstGeom prst="rect">
            <a:avLst/>
          </a:prstGeom>
          <a:noFill/>
        </p:spPr>
        <p:txBody>
          <a:bodyPr wrap="square" rtlCol="0">
            <a:spAutoFit/>
          </a:bodyPr>
          <a:lstStyle/>
          <a:p>
            <a:r>
              <a:rPr lang="en-AU" sz="3300" b="1" dirty="0">
                <a:solidFill>
                  <a:srgbClr val="002060"/>
                </a:solidFill>
                <a:latin typeface="Arial Black" panose="020B0A04020102020204" pitchFamily="34" charset="0"/>
              </a:rPr>
              <a:t>CODE HIGHLIGHTS</a:t>
            </a:r>
          </a:p>
        </p:txBody>
      </p:sp>
      <p:sp>
        <p:nvSpPr>
          <p:cNvPr id="6" name="TextBox 5">
            <a:extLst>
              <a:ext uri="{FF2B5EF4-FFF2-40B4-BE49-F238E27FC236}">
                <a16:creationId xmlns:a16="http://schemas.microsoft.com/office/drawing/2014/main" id="{240294EF-39B2-A7C9-212D-0282733D5B40}"/>
              </a:ext>
            </a:extLst>
          </p:cNvPr>
          <p:cNvSpPr txBox="1"/>
          <p:nvPr/>
        </p:nvSpPr>
        <p:spPr>
          <a:xfrm>
            <a:off x="359225" y="1103683"/>
            <a:ext cx="8042907" cy="461665"/>
          </a:xfrm>
          <a:prstGeom prst="rect">
            <a:avLst/>
          </a:prstGeom>
          <a:noFill/>
        </p:spPr>
        <p:txBody>
          <a:bodyPr wrap="none" rtlCol="0">
            <a:spAutoFit/>
          </a:bodyPr>
          <a:lstStyle/>
          <a:p>
            <a:r>
              <a:rPr lang="en-AU" sz="2400" dirty="0">
                <a:latin typeface="Abadi Extra Light" panose="020B0204020104020204" pitchFamily="34" charset="0"/>
              </a:rPr>
              <a:t>Completed the project data analysis using </a:t>
            </a:r>
            <a:r>
              <a:rPr lang="en-AU" sz="2400" b="1" dirty="0">
                <a:latin typeface="Abadi Extra Light" panose="020B0204020104020204" pitchFamily="34" charset="0"/>
              </a:rPr>
              <a:t>Python in Google </a:t>
            </a:r>
            <a:r>
              <a:rPr lang="en-AU" sz="2400" b="1" dirty="0" err="1">
                <a:latin typeface="Abadi Extra Light" panose="020B0204020104020204" pitchFamily="34" charset="0"/>
              </a:rPr>
              <a:t>Colab</a:t>
            </a:r>
            <a:endParaRPr lang="en-AU" sz="2400" b="1" dirty="0">
              <a:latin typeface="Abadi Extra Light" panose="020B0204020104020204" pitchFamily="34" charset="0"/>
            </a:endParaRPr>
          </a:p>
        </p:txBody>
      </p:sp>
      <p:sp>
        <p:nvSpPr>
          <p:cNvPr id="7" name="TextBox 6">
            <a:extLst>
              <a:ext uri="{FF2B5EF4-FFF2-40B4-BE49-F238E27FC236}">
                <a16:creationId xmlns:a16="http://schemas.microsoft.com/office/drawing/2014/main" id="{C74752F5-E757-7EC0-1A93-AC081EA6983A}"/>
              </a:ext>
            </a:extLst>
          </p:cNvPr>
          <p:cNvSpPr txBox="1"/>
          <p:nvPr/>
        </p:nvSpPr>
        <p:spPr>
          <a:xfrm>
            <a:off x="359224" y="1674146"/>
            <a:ext cx="6662061" cy="830997"/>
          </a:xfrm>
          <a:prstGeom prst="rect">
            <a:avLst/>
          </a:prstGeom>
          <a:noFill/>
        </p:spPr>
        <p:txBody>
          <a:bodyPr wrap="square" rtlCol="0">
            <a:spAutoFit/>
          </a:bodyPr>
          <a:lstStyle/>
          <a:p>
            <a:pPr lvl="0"/>
            <a:r>
              <a:rPr lang="en-AU" sz="2400" b="1" dirty="0">
                <a:latin typeface="+mj-lt"/>
                <a:cs typeface="Arial" panose="020B0604020202020204" pitchFamily="34" charset="0"/>
              </a:rPr>
              <a:t>Libraries: </a:t>
            </a:r>
            <a:r>
              <a:rPr lang="en-AU" sz="2200" dirty="0">
                <a:latin typeface="Abadi Extra Light" panose="020B0204020104020204" pitchFamily="34" charset="0"/>
                <a:cs typeface="Arial" panose="020B0604020202020204" pitchFamily="34" charset="0"/>
              </a:rPr>
              <a:t>Pandas, NumPy, Scikit-learn, TensorFlow / </a:t>
            </a:r>
            <a:r>
              <a:rPr lang="en-AU" sz="2200" dirty="0" err="1">
                <a:latin typeface="Abadi Extra Light" panose="020B0204020104020204" pitchFamily="34" charset="0"/>
                <a:cs typeface="Arial" panose="020B0604020202020204" pitchFamily="34" charset="0"/>
              </a:rPr>
              <a:t>Keras</a:t>
            </a:r>
            <a:r>
              <a:rPr lang="en-AU" sz="2200" dirty="0">
                <a:latin typeface="Abadi Extra Light" panose="020B0204020104020204" pitchFamily="34" charset="0"/>
                <a:cs typeface="Arial" panose="020B0604020202020204" pitchFamily="34" charset="0"/>
              </a:rPr>
              <a:t>, Matplotlib</a:t>
            </a:r>
            <a:endParaRPr lang="en-US" sz="2200" dirty="0">
              <a:latin typeface="Abadi Extra Light" panose="020B0204020104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1C6F4B17-7D09-F290-E094-DE2771BA8C79}"/>
              </a:ext>
            </a:extLst>
          </p:cNvPr>
          <p:cNvSpPr txBox="1"/>
          <p:nvPr/>
        </p:nvSpPr>
        <p:spPr>
          <a:xfrm>
            <a:off x="359224" y="2708763"/>
            <a:ext cx="7184571" cy="1138773"/>
          </a:xfrm>
          <a:prstGeom prst="rect">
            <a:avLst/>
          </a:prstGeom>
          <a:noFill/>
        </p:spPr>
        <p:txBody>
          <a:bodyPr wrap="square" rtlCol="0">
            <a:spAutoFit/>
          </a:bodyPr>
          <a:lstStyle/>
          <a:p>
            <a:r>
              <a:rPr lang="en-AU" sz="2400" b="1" dirty="0">
                <a:latin typeface="+mj-lt"/>
              </a:rPr>
              <a:t>Preprocessing: </a:t>
            </a:r>
            <a:r>
              <a:rPr lang="en-AU" sz="2200" dirty="0">
                <a:latin typeface="Abadi Extra Light" panose="020B0204020104020204" pitchFamily="34" charset="0"/>
              </a:rPr>
              <a:t>Merged multiple CSVs, Removed columns, Dropped zero-variance, Applied median imputation and standardized numerical features.</a:t>
            </a:r>
          </a:p>
        </p:txBody>
      </p:sp>
      <p:sp>
        <p:nvSpPr>
          <p:cNvPr id="8" name="TextBox 7">
            <a:extLst>
              <a:ext uri="{FF2B5EF4-FFF2-40B4-BE49-F238E27FC236}">
                <a16:creationId xmlns:a16="http://schemas.microsoft.com/office/drawing/2014/main" id="{CF96A014-F21B-9B70-2F9F-E5E99263764D}"/>
              </a:ext>
            </a:extLst>
          </p:cNvPr>
          <p:cNvSpPr txBox="1"/>
          <p:nvPr/>
        </p:nvSpPr>
        <p:spPr>
          <a:xfrm>
            <a:off x="359224" y="4097821"/>
            <a:ext cx="6403083" cy="830997"/>
          </a:xfrm>
          <a:prstGeom prst="rect">
            <a:avLst/>
          </a:prstGeom>
          <a:noFill/>
        </p:spPr>
        <p:txBody>
          <a:bodyPr wrap="square" rtlCol="0">
            <a:spAutoFit/>
          </a:bodyPr>
          <a:lstStyle/>
          <a:p>
            <a:r>
              <a:rPr lang="en-US" sz="2400" b="1" dirty="0">
                <a:latin typeface="+mj-lt"/>
              </a:rPr>
              <a:t>Feature Creation: </a:t>
            </a:r>
            <a:r>
              <a:rPr lang="en-US" sz="2200" dirty="0">
                <a:latin typeface="Abadi Extra Light" panose="020B0204020104020204" pitchFamily="34" charset="0"/>
              </a:rPr>
              <a:t>Engineered </a:t>
            </a:r>
            <a:r>
              <a:rPr lang="en-US" sz="2200" dirty="0">
                <a:highlight>
                  <a:srgbClr val="C0C0C0"/>
                </a:highlight>
                <a:latin typeface="Abadi Extra Light" panose="020B0204020104020204" pitchFamily="34" charset="0"/>
              </a:rPr>
              <a:t>_diff </a:t>
            </a:r>
            <a:r>
              <a:rPr lang="en-US" sz="2200" dirty="0">
                <a:latin typeface="Abadi Extra Light" panose="020B0204020104020204" pitchFamily="34" charset="0"/>
              </a:rPr>
              <a:t>dynamic, Combined numeric metrics into one analytic dataset.</a:t>
            </a:r>
            <a:endParaRPr lang="en-AU" sz="2200" dirty="0">
              <a:latin typeface="Abadi Extra Light" panose="020B0204020104020204" pitchFamily="34" charset="0"/>
            </a:endParaRPr>
          </a:p>
        </p:txBody>
      </p:sp>
      <p:sp>
        <p:nvSpPr>
          <p:cNvPr id="9" name="TextBox 8">
            <a:extLst>
              <a:ext uri="{FF2B5EF4-FFF2-40B4-BE49-F238E27FC236}">
                <a16:creationId xmlns:a16="http://schemas.microsoft.com/office/drawing/2014/main" id="{4CC59280-90C6-23A8-E7B6-B79B6A3D6358}"/>
              </a:ext>
            </a:extLst>
          </p:cNvPr>
          <p:cNvSpPr txBox="1"/>
          <p:nvPr/>
        </p:nvSpPr>
        <p:spPr>
          <a:xfrm>
            <a:off x="402771" y="5179103"/>
            <a:ext cx="6030686" cy="800219"/>
          </a:xfrm>
          <a:prstGeom prst="rect">
            <a:avLst/>
          </a:prstGeom>
          <a:noFill/>
        </p:spPr>
        <p:txBody>
          <a:bodyPr wrap="square" rtlCol="0">
            <a:spAutoFit/>
          </a:bodyPr>
          <a:lstStyle/>
          <a:p>
            <a:r>
              <a:rPr lang="en-US" sz="2400" b="1" dirty="0">
                <a:latin typeface="+mj-lt"/>
              </a:rPr>
              <a:t>Evaluation: </a:t>
            </a:r>
            <a:r>
              <a:rPr lang="en-US" sz="2400" dirty="0">
                <a:latin typeface="Abadi Extra Light" panose="020B0204020104020204" pitchFamily="34" charset="0"/>
              </a:rPr>
              <a:t>Metrics (APRF), </a:t>
            </a:r>
            <a:r>
              <a:rPr lang="en-US" sz="2200" dirty="0">
                <a:latin typeface="Abadi Extra Light" panose="020B0204020104020204" pitchFamily="34" charset="0"/>
              </a:rPr>
              <a:t>Train/test split (80/20 stratified), Confusion matrices (Each Model).</a:t>
            </a:r>
            <a:endParaRPr lang="en-AU" sz="2200" dirty="0">
              <a:latin typeface="Abadi Extra Light" panose="020B0204020104020204" pitchFamily="34" charset="0"/>
            </a:endParaRPr>
          </a:p>
        </p:txBody>
      </p:sp>
      <p:sp>
        <p:nvSpPr>
          <p:cNvPr id="10" name="TextBox 9">
            <a:extLst>
              <a:ext uri="{FF2B5EF4-FFF2-40B4-BE49-F238E27FC236}">
                <a16:creationId xmlns:a16="http://schemas.microsoft.com/office/drawing/2014/main" id="{E5DAEEB4-A16A-335D-8492-DEC71AEBCD24}"/>
              </a:ext>
            </a:extLst>
          </p:cNvPr>
          <p:cNvSpPr txBox="1"/>
          <p:nvPr/>
        </p:nvSpPr>
        <p:spPr>
          <a:xfrm>
            <a:off x="402771" y="6186063"/>
            <a:ext cx="6030686" cy="430887"/>
          </a:xfrm>
          <a:prstGeom prst="rect">
            <a:avLst/>
          </a:prstGeom>
          <a:noFill/>
        </p:spPr>
        <p:txBody>
          <a:bodyPr wrap="square" rtlCol="0">
            <a:spAutoFit/>
          </a:bodyPr>
          <a:lstStyle/>
          <a:p>
            <a:r>
              <a:rPr lang="en-US" sz="2200" b="1" dirty="0">
                <a:latin typeface="+mj-lt"/>
              </a:rPr>
              <a:t>Fully reproducible: </a:t>
            </a:r>
            <a:r>
              <a:rPr lang="en-US" sz="2200" dirty="0">
                <a:latin typeface="Abadi Extra Light" panose="020B0204020104020204" pitchFamily="34" charset="0"/>
              </a:rPr>
              <a:t>notebook + script</a:t>
            </a:r>
          </a:p>
        </p:txBody>
      </p:sp>
      <p:grpSp>
        <p:nvGrpSpPr>
          <p:cNvPr id="26" name="Group 25">
            <a:extLst>
              <a:ext uri="{FF2B5EF4-FFF2-40B4-BE49-F238E27FC236}">
                <a16:creationId xmlns:a16="http://schemas.microsoft.com/office/drawing/2014/main" id="{E27C1970-B3A7-44DE-50DE-225A6667241E}"/>
              </a:ext>
            </a:extLst>
          </p:cNvPr>
          <p:cNvGrpSpPr/>
          <p:nvPr/>
        </p:nvGrpSpPr>
        <p:grpSpPr>
          <a:xfrm>
            <a:off x="6920002" y="1654699"/>
            <a:ext cx="4800625" cy="4544306"/>
            <a:chOff x="6781774" y="1654699"/>
            <a:chExt cx="4800625" cy="4544306"/>
          </a:xfrm>
        </p:grpSpPr>
        <p:pic>
          <p:nvPicPr>
            <p:cNvPr id="13" name="Picture 12" descr="A screenshot of a computer code&#10;&#10;AI-generated content may be incorrect.">
              <a:extLst>
                <a:ext uri="{FF2B5EF4-FFF2-40B4-BE49-F238E27FC236}">
                  <a16:creationId xmlns:a16="http://schemas.microsoft.com/office/drawing/2014/main" id="{8CF2E334-8B3C-80F1-B01C-95BDF8043394}"/>
                </a:ext>
              </a:extLst>
            </p:cNvPr>
            <p:cNvPicPr>
              <a:picLocks noChangeAspect="1"/>
            </p:cNvPicPr>
            <p:nvPr/>
          </p:nvPicPr>
          <p:blipFill>
            <a:blip r:embed="rId3">
              <a:extLst>
                <a:ext uri="{28A0092B-C50C-407E-A947-70E740481C1C}">
                  <a14:useLocalDpi xmlns:a14="http://schemas.microsoft.com/office/drawing/2010/main" val="0"/>
                </a:ext>
              </a:extLst>
            </a:blip>
            <a:srcRect r="28144" b="64500"/>
            <a:stretch>
              <a:fillRect/>
            </a:stretch>
          </p:blipFill>
          <p:spPr>
            <a:xfrm>
              <a:off x="8108218" y="1654699"/>
              <a:ext cx="2385611" cy="1034617"/>
            </a:xfrm>
            <a:prstGeom prst="rect">
              <a:avLst/>
            </a:prstGeom>
            <a:ln>
              <a:solidFill>
                <a:srgbClr val="002060"/>
              </a:solidFill>
            </a:ln>
          </p:spPr>
        </p:pic>
        <p:pic>
          <p:nvPicPr>
            <p:cNvPr id="16" name="Picture 15" descr="A black text with black letters&#10;&#10;AI-generated content may be incorrect.">
              <a:extLst>
                <a:ext uri="{FF2B5EF4-FFF2-40B4-BE49-F238E27FC236}">
                  <a16:creationId xmlns:a16="http://schemas.microsoft.com/office/drawing/2014/main" id="{729A564F-D92E-9480-5A73-500DA42CE7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1774" y="5612214"/>
              <a:ext cx="4800623" cy="586791"/>
            </a:xfrm>
            <a:prstGeom prst="rect">
              <a:avLst/>
            </a:prstGeom>
            <a:ln>
              <a:solidFill>
                <a:srgbClr val="002060"/>
              </a:solidFill>
            </a:ln>
          </p:spPr>
        </p:pic>
        <p:pic>
          <p:nvPicPr>
            <p:cNvPr id="19" name="Picture 18">
              <a:extLst>
                <a:ext uri="{FF2B5EF4-FFF2-40B4-BE49-F238E27FC236}">
                  <a16:creationId xmlns:a16="http://schemas.microsoft.com/office/drawing/2014/main" id="{33267681-7D4A-21C3-BAC2-99A6F04884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1774" y="4742965"/>
              <a:ext cx="4800624" cy="510584"/>
            </a:xfrm>
            <a:prstGeom prst="rect">
              <a:avLst/>
            </a:prstGeom>
            <a:ln>
              <a:solidFill>
                <a:srgbClr val="002060"/>
              </a:solidFill>
            </a:ln>
          </p:spPr>
        </p:pic>
        <p:pic>
          <p:nvPicPr>
            <p:cNvPr id="21" name="Picture 20" descr="A computer error message&#10;&#10;AI-generated content may be incorrect.">
              <a:extLst>
                <a:ext uri="{FF2B5EF4-FFF2-40B4-BE49-F238E27FC236}">
                  <a16:creationId xmlns:a16="http://schemas.microsoft.com/office/drawing/2014/main" id="{600CB17D-8948-71DA-6C82-52AFC24E38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1775" y="3789657"/>
              <a:ext cx="4800624" cy="636368"/>
            </a:xfrm>
            <a:prstGeom prst="rect">
              <a:avLst/>
            </a:prstGeom>
            <a:ln>
              <a:solidFill>
                <a:srgbClr val="002060"/>
              </a:solidFill>
            </a:ln>
          </p:spPr>
        </p:pic>
        <p:pic>
          <p:nvPicPr>
            <p:cNvPr id="23" name="Picture 22" descr="A screenshot of a computer code&#10;&#10;AI-generated content may be incorrect.">
              <a:extLst>
                <a:ext uri="{FF2B5EF4-FFF2-40B4-BE49-F238E27FC236}">
                  <a16:creationId xmlns:a16="http://schemas.microsoft.com/office/drawing/2014/main" id="{90C7FE1D-319A-005D-1D94-76BED80091D7}"/>
                </a:ext>
              </a:extLst>
            </p:cNvPr>
            <p:cNvPicPr>
              <a:picLocks noChangeAspect="1"/>
            </p:cNvPicPr>
            <p:nvPr/>
          </p:nvPicPr>
          <p:blipFill>
            <a:blip r:embed="rId3">
              <a:extLst>
                <a:ext uri="{28A0092B-C50C-407E-A947-70E740481C1C}">
                  <a14:useLocalDpi xmlns:a14="http://schemas.microsoft.com/office/drawing/2010/main" val="0"/>
                </a:ext>
              </a:extLst>
            </a:blip>
            <a:srcRect t="53735" b="33570"/>
            <a:stretch>
              <a:fillRect/>
            </a:stretch>
          </p:blipFill>
          <p:spPr>
            <a:xfrm>
              <a:off x="7543795" y="3170204"/>
              <a:ext cx="3451534" cy="384639"/>
            </a:xfrm>
            <a:prstGeom prst="rect">
              <a:avLst/>
            </a:prstGeom>
            <a:ln>
              <a:solidFill>
                <a:srgbClr val="002060"/>
              </a:solidFill>
            </a:ln>
          </p:spPr>
        </p:pic>
        <p:pic>
          <p:nvPicPr>
            <p:cNvPr id="25" name="Picture 24" descr="A screenshot of a computer code&#10;&#10;AI-generated content may be incorrect.">
              <a:extLst>
                <a:ext uri="{FF2B5EF4-FFF2-40B4-BE49-F238E27FC236}">
                  <a16:creationId xmlns:a16="http://schemas.microsoft.com/office/drawing/2014/main" id="{98C91F04-7B39-E9EC-C144-B64798B2196E}"/>
                </a:ext>
              </a:extLst>
            </p:cNvPr>
            <p:cNvPicPr>
              <a:picLocks noChangeAspect="1"/>
            </p:cNvPicPr>
            <p:nvPr/>
          </p:nvPicPr>
          <p:blipFill>
            <a:blip r:embed="rId3">
              <a:extLst>
                <a:ext uri="{28A0092B-C50C-407E-A947-70E740481C1C}">
                  <a14:useLocalDpi xmlns:a14="http://schemas.microsoft.com/office/drawing/2010/main" val="0"/>
                </a:ext>
              </a:extLst>
            </a:blip>
            <a:srcRect t="85217" r="34498" b="-115"/>
            <a:stretch>
              <a:fillRect/>
            </a:stretch>
          </p:blipFill>
          <p:spPr>
            <a:xfrm>
              <a:off x="8108217" y="2682599"/>
              <a:ext cx="2385611" cy="476305"/>
            </a:xfrm>
            <a:prstGeom prst="rect">
              <a:avLst/>
            </a:prstGeom>
            <a:ln>
              <a:solidFill>
                <a:srgbClr val="002060"/>
              </a:solidFill>
            </a:ln>
          </p:spPr>
        </p:pic>
      </p:grpSp>
    </p:spTree>
    <p:extLst>
      <p:ext uri="{BB962C8B-B14F-4D97-AF65-F5344CB8AC3E}">
        <p14:creationId xmlns:p14="http://schemas.microsoft.com/office/powerpoint/2010/main" val="3993750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352E66-66A7-CADE-5E99-BFED151242F5}"/>
            </a:ext>
          </a:extLst>
        </p:cNvPr>
        <p:cNvGrpSpPr/>
        <p:nvPr/>
      </p:nvGrpSpPr>
      <p:grpSpPr>
        <a:xfrm>
          <a:off x="0" y="0"/>
          <a:ext cx="0" cy="0"/>
          <a:chOff x="0" y="0"/>
          <a:chExt cx="0" cy="0"/>
        </a:xfrm>
      </p:grpSpPr>
      <p:sp>
        <p:nvSpPr>
          <p:cNvPr id="5123" name="Slide Number Placeholder 3">
            <a:extLst>
              <a:ext uri="{FF2B5EF4-FFF2-40B4-BE49-F238E27FC236}">
                <a16:creationId xmlns:a16="http://schemas.microsoft.com/office/drawing/2014/main" id="{1615A0F7-6E8C-414B-20CB-DE3D5831200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32" indent="-285744">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2971" indent="-228594">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160" indent="-228594">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349" indent="-228594">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537"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726"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8914"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103"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20BA07C-6CFE-4D42-9264-04594C2AAC93}" type="slidenum">
              <a:rPr lang="nl-NL" altLang="nl-BE" sz="1200">
                <a:solidFill>
                  <a:srgbClr val="898989"/>
                </a:solidFill>
                <a:latin typeface="Arial" panose="020B0604020202020204" pitchFamily="34" charset="0"/>
              </a:rPr>
              <a:pPr>
                <a:spcBef>
                  <a:spcPct val="0"/>
                </a:spcBef>
                <a:buFontTx/>
                <a:buNone/>
              </a:pPr>
              <a:t>11</a:t>
            </a:fld>
            <a:endParaRPr lang="nl-NL" altLang="nl-BE" sz="1200">
              <a:solidFill>
                <a:srgbClr val="898989"/>
              </a:solidFill>
              <a:latin typeface="Arial" panose="020B0604020202020204" pitchFamily="34" charset="0"/>
            </a:endParaRPr>
          </a:p>
        </p:txBody>
      </p:sp>
      <p:sp>
        <p:nvSpPr>
          <p:cNvPr id="12" name="TextBox 11">
            <a:extLst>
              <a:ext uri="{FF2B5EF4-FFF2-40B4-BE49-F238E27FC236}">
                <a16:creationId xmlns:a16="http://schemas.microsoft.com/office/drawing/2014/main" id="{AD628100-460D-08D0-3752-200FE50E0D4C}"/>
              </a:ext>
            </a:extLst>
          </p:cNvPr>
          <p:cNvSpPr txBox="1"/>
          <p:nvPr/>
        </p:nvSpPr>
        <p:spPr>
          <a:xfrm>
            <a:off x="1219200" y="2322953"/>
            <a:ext cx="9753600" cy="1384995"/>
          </a:xfrm>
          <a:prstGeom prst="rect">
            <a:avLst/>
          </a:prstGeom>
          <a:noFill/>
        </p:spPr>
        <p:txBody>
          <a:bodyPr wrap="square" rtlCol="0">
            <a:spAutoFit/>
          </a:bodyPr>
          <a:lstStyle/>
          <a:p>
            <a:pPr algn="ctr"/>
            <a:r>
              <a:rPr lang="en-AU" sz="4400" dirty="0">
                <a:latin typeface="Abadi Extra Light" panose="020B0204020104020204" pitchFamily="34" charset="0"/>
              </a:rPr>
              <a:t>Now... ... ...</a:t>
            </a:r>
          </a:p>
          <a:p>
            <a:pPr algn="ctr"/>
            <a:r>
              <a:rPr lang="en-AU" sz="4000" b="1" dirty="0">
                <a:latin typeface="Abadi Extra Light" panose="020B0204020104020204" pitchFamily="34" charset="0"/>
              </a:rPr>
              <a:t>Let’s Discuss the AI and ML TRAINING RESULT</a:t>
            </a:r>
          </a:p>
        </p:txBody>
      </p:sp>
    </p:spTree>
    <p:extLst>
      <p:ext uri="{BB962C8B-B14F-4D97-AF65-F5344CB8AC3E}">
        <p14:creationId xmlns:p14="http://schemas.microsoft.com/office/powerpoint/2010/main" val="3651185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7A7985F-8E41-E27D-E678-26E4F32C8817}"/>
              </a:ext>
            </a:extLst>
          </p:cNvPr>
          <p:cNvCxnSpPr/>
          <p:nvPr/>
        </p:nvCxnSpPr>
        <p:spPr>
          <a:xfrm>
            <a:off x="402771" y="990600"/>
            <a:ext cx="9993086"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168143A-B113-E7AB-268D-6967A951E2F9}"/>
              </a:ext>
            </a:extLst>
          </p:cNvPr>
          <p:cNvSpPr txBox="1"/>
          <p:nvPr/>
        </p:nvSpPr>
        <p:spPr>
          <a:xfrm>
            <a:off x="359226" y="282714"/>
            <a:ext cx="11647811" cy="615553"/>
          </a:xfrm>
          <a:prstGeom prst="rect">
            <a:avLst/>
          </a:prstGeom>
          <a:noFill/>
        </p:spPr>
        <p:txBody>
          <a:bodyPr wrap="square" rtlCol="0">
            <a:spAutoFit/>
          </a:bodyPr>
          <a:lstStyle/>
          <a:p>
            <a:r>
              <a:rPr lang="en-AU" sz="3300" b="1" dirty="0">
                <a:solidFill>
                  <a:srgbClr val="002060"/>
                </a:solidFill>
                <a:latin typeface="Arial Black" panose="020B0A04020102020204" pitchFamily="34" charset="0"/>
                <a:ea typeface="ADLaM Display" panose="02010000000000000000" pitchFamily="2" charset="0"/>
                <a:cs typeface="ADLaM Display" panose="02010000000000000000" pitchFamily="2" charset="0"/>
              </a:rPr>
              <a:t>AI AND ML TRAINING SEGMENTATION</a:t>
            </a:r>
          </a:p>
        </p:txBody>
      </p:sp>
      <p:sp>
        <p:nvSpPr>
          <p:cNvPr id="2" name="TextBox 1">
            <a:extLst>
              <a:ext uri="{FF2B5EF4-FFF2-40B4-BE49-F238E27FC236}">
                <a16:creationId xmlns:a16="http://schemas.microsoft.com/office/drawing/2014/main" id="{03560DF9-E092-FB3A-C600-8DBD25D285EA}"/>
              </a:ext>
            </a:extLst>
          </p:cNvPr>
          <p:cNvSpPr txBox="1"/>
          <p:nvPr/>
        </p:nvSpPr>
        <p:spPr>
          <a:xfrm>
            <a:off x="4373381" y="2303975"/>
            <a:ext cx="2862258" cy="461665"/>
          </a:xfrm>
          <a:prstGeom prst="rect">
            <a:avLst/>
          </a:prstGeom>
          <a:noFill/>
          <a:ln>
            <a:solidFill>
              <a:srgbClr val="7030A0"/>
            </a:solidFill>
          </a:ln>
        </p:spPr>
        <p:txBody>
          <a:bodyPr wrap="none" rtlCol="0">
            <a:spAutoFit/>
          </a:bodyPr>
          <a:lstStyle/>
          <a:p>
            <a:r>
              <a:rPr lang="en-AU" sz="2400" dirty="0">
                <a:latin typeface="Abadi Extra Light" panose="020B0204020104020204" pitchFamily="34" charset="0"/>
              </a:rPr>
              <a:t>Training Segmentation</a:t>
            </a:r>
          </a:p>
        </p:txBody>
      </p:sp>
      <p:cxnSp>
        <p:nvCxnSpPr>
          <p:cNvPr id="3" name="Straight Connector 2">
            <a:extLst>
              <a:ext uri="{FF2B5EF4-FFF2-40B4-BE49-F238E27FC236}">
                <a16:creationId xmlns:a16="http://schemas.microsoft.com/office/drawing/2014/main" id="{003B50BE-F7EE-905A-5DF8-A161C9D92DF7}"/>
              </a:ext>
            </a:extLst>
          </p:cNvPr>
          <p:cNvCxnSpPr>
            <a:cxnSpLocks/>
          </p:cNvCxnSpPr>
          <p:nvPr/>
        </p:nvCxnSpPr>
        <p:spPr>
          <a:xfrm>
            <a:off x="3206753" y="3098631"/>
            <a:ext cx="505432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7D3AB58E-CA5E-DFFC-990B-22015DC10646}"/>
              </a:ext>
            </a:extLst>
          </p:cNvPr>
          <p:cNvCxnSpPr>
            <a:cxnSpLocks/>
          </p:cNvCxnSpPr>
          <p:nvPr/>
        </p:nvCxnSpPr>
        <p:spPr>
          <a:xfrm flipH="1">
            <a:off x="5804510" y="2765640"/>
            <a:ext cx="763" cy="3329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898BB62-B493-58FB-2F50-291FC3FE2E01}"/>
              </a:ext>
            </a:extLst>
          </p:cNvPr>
          <p:cNvSpPr txBox="1"/>
          <p:nvPr/>
        </p:nvSpPr>
        <p:spPr>
          <a:xfrm>
            <a:off x="2272257" y="3475049"/>
            <a:ext cx="1797480" cy="369332"/>
          </a:xfrm>
          <a:prstGeom prst="rect">
            <a:avLst/>
          </a:prstGeom>
          <a:noFill/>
          <a:ln>
            <a:solidFill>
              <a:srgbClr val="7030A0"/>
            </a:solidFill>
          </a:ln>
        </p:spPr>
        <p:txBody>
          <a:bodyPr wrap="none" rtlCol="0">
            <a:spAutoFit/>
          </a:bodyPr>
          <a:lstStyle/>
          <a:p>
            <a:r>
              <a:rPr lang="en-AU" dirty="0">
                <a:latin typeface="Abadi Extra Light" panose="020B0204020104020204" pitchFamily="34" charset="0"/>
              </a:rPr>
              <a:t>Machine Learning</a:t>
            </a:r>
          </a:p>
        </p:txBody>
      </p:sp>
      <p:sp>
        <p:nvSpPr>
          <p:cNvPr id="9" name="TextBox 8">
            <a:extLst>
              <a:ext uri="{FF2B5EF4-FFF2-40B4-BE49-F238E27FC236}">
                <a16:creationId xmlns:a16="http://schemas.microsoft.com/office/drawing/2014/main" id="{2A9A53FE-8F95-8A81-44BC-87C978BD5B9E}"/>
              </a:ext>
            </a:extLst>
          </p:cNvPr>
          <p:cNvSpPr txBox="1"/>
          <p:nvPr/>
        </p:nvSpPr>
        <p:spPr>
          <a:xfrm>
            <a:off x="7248617" y="3475049"/>
            <a:ext cx="1517595" cy="369332"/>
          </a:xfrm>
          <a:prstGeom prst="rect">
            <a:avLst/>
          </a:prstGeom>
          <a:noFill/>
          <a:ln>
            <a:solidFill>
              <a:srgbClr val="7030A0"/>
            </a:solidFill>
          </a:ln>
        </p:spPr>
        <p:txBody>
          <a:bodyPr wrap="none" rtlCol="0">
            <a:spAutoFit/>
          </a:bodyPr>
          <a:lstStyle/>
          <a:p>
            <a:r>
              <a:rPr lang="en-AU" dirty="0">
                <a:latin typeface="Abadi Extra Light" panose="020B0204020104020204" pitchFamily="34" charset="0"/>
              </a:rPr>
              <a:t>Deep Learning</a:t>
            </a:r>
          </a:p>
        </p:txBody>
      </p:sp>
      <p:sp>
        <p:nvSpPr>
          <p:cNvPr id="10" name="TextBox 9">
            <a:extLst>
              <a:ext uri="{FF2B5EF4-FFF2-40B4-BE49-F238E27FC236}">
                <a16:creationId xmlns:a16="http://schemas.microsoft.com/office/drawing/2014/main" id="{E1C1DA77-2558-F143-6537-D93BFC6BFA3A}"/>
              </a:ext>
            </a:extLst>
          </p:cNvPr>
          <p:cNvSpPr txBox="1"/>
          <p:nvPr/>
        </p:nvSpPr>
        <p:spPr>
          <a:xfrm>
            <a:off x="2533514" y="4220798"/>
            <a:ext cx="1393779" cy="369332"/>
          </a:xfrm>
          <a:prstGeom prst="rect">
            <a:avLst/>
          </a:prstGeom>
          <a:noFill/>
          <a:ln>
            <a:solidFill>
              <a:srgbClr val="7030A0"/>
            </a:solidFill>
          </a:ln>
        </p:spPr>
        <p:txBody>
          <a:bodyPr wrap="none" rtlCol="0">
            <a:spAutoFit/>
          </a:bodyPr>
          <a:lstStyle/>
          <a:p>
            <a:r>
              <a:rPr lang="en-AU" dirty="0">
                <a:latin typeface="Abadi Extra Light" panose="020B0204020104020204" pitchFamily="34" charset="0"/>
              </a:rPr>
              <a:t>Decision Tree</a:t>
            </a:r>
          </a:p>
        </p:txBody>
      </p:sp>
      <p:sp>
        <p:nvSpPr>
          <p:cNvPr id="11" name="TextBox 10">
            <a:extLst>
              <a:ext uri="{FF2B5EF4-FFF2-40B4-BE49-F238E27FC236}">
                <a16:creationId xmlns:a16="http://schemas.microsoft.com/office/drawing/2014/main" id="{68C425CD-3C9F-47F5-374D-47E337A966EE}"/>
              </a:ext>
            </a:extLst>
          </p:cNvPr>
          <p:cNvSpPr txBox="1"/>
          <p:nvPr/>
        </p:nvSpPr>
        <p:spPr>
          <a:xfrm>
            <a:off x="2533513" y="4859433"/>
            <a:ext cx="1564659" cy="369332"/>
          </a:xfrm>
          <a:prstGeom prst="rect">
            <a:avLst/>
          </a:prstGeom>
          <a:noFill/>
          <a:ln>
            <a:solidFill>
              <a:srgbClr val="7030A0"/>
            </a:solidFill>
          </a:ln>
        </p:spPr>
        <p:txBody>
          <a:bodyPr wrap="none" rtlCol="0">
            <a:spAutoFit/>
          </a:bodyPr>
          <a:lstStyle/>
          <a:p>
            <a:r>
              <a:rPr lang="en-US" dirty="0">
                <a:latin typeface="Abadi Extra Light" panose="020B0204020104020204" pitchFamily="34" charset="0"/>
              </a:rPr>
              <a:t>Random Forest</a:t>
            </a:r>
            <a:endParaRPr lang="en-AU" dirty="0">
              <a:latin typeface="Abadi Extra Light" panose="020B0204020104020204" pitchFamily="34" charset="0"/>
            </a:endParaRPr>
          </a:p>
        </p:txBody>
      </p:sp>
      <p:sp>
        <p:nvSpPr>
          <p:cNvPr id="12" name="TextBox 11">
            <a:extLst>
              <a:ext uri="{FF2B5EF4-FFF2-40B4-BE49-F238E27FC236}">
                <a16:creationId xmlns:a16="http://schemas.microsoft.com/office/drawing/2014/main" id="{09F412EC-162A-E200-D467-7603F000F8A3}"/>
              </a:ext>
            </a:extLst>
          </p:cNvPr>
          <p:cNvSpPr txBox="1"/>
          <p:nvPr/>
        </p:nvSpPr>
        <p:spPr>
          <a:xfrm>
            <a:off x="2533513" y="5498068"/>
            <a:ext cx="2160784" cy="369332"/>
          </a:xfrm>
          <a:prstGeom prst="rect">
            <a:avLst/>
          </a:prstGeom>
          <a:noFill/>
          <a:ln>
            <a:solidFill>
              <a:srgbClr val="7030A0"/>
            </a:solidFill>
          </a:ln>
        </p:spPr>
        <p:txBody>
          <a:bodyPr wrap="none" rtlCol="0">
            <a:spAutoFit/>
          </a:bodyPr>
          <a:lstStyle/>
          <a:p>
            <a:r>
              <a:rPr lang="en-AU" dirty="0">
                <a:latin typeface="Abadi Extra Light" panose="020B0204020104020204" pitchFamily="34" charset="0"/>
              </a:rPr>
              <a:t>Gaussian </a:t>
            </a:r>
            <a:r>
              <a:rPr lang="en-AU" kern="100" dirty="0">
                <a:latin typeface="Abadi Extra Light" panose="020B0204020104020204" pitchFamily="34" charset="0"/>
                <a:ea typeface="Aptos" panose="020B0004020202020204" pitchFamily="34" charset="0"/>
                <a:cs typeface="Arial" panose="020B0604020202020204" pitchFamily="34" charset="0"/>
              </a:rPr>
              <a:t>Naïve Bayes</a:t>
            </a:r>
            <a:endParaRPr lang="en-AU" dirty="0">
              <a:latin typeface="Abadi Extra Light" panose="020B0204020104020204" pitchFamily="34" charset="0"/>
            </a:endParaRPr>
          </a:p>
        </p:txBody>
      </p:sp>
      <p:sp>
        <p:nvSpPr>
          <p:cNvPr id="14" name="TextBox 13">
            <a:extLst>
              <a:ext uri="{FF2B5EF4-FFF2-40B4-BE49-F238E27FC236}">
                <a16:creationId xmlns:a16="http://schemas.microsoft.com/office/drawing/2014/main" id="{F72CCB8D-E140-29DA-5F11-1CB8D5CBC5AF}"/>
              </a:ext>
            </a:extLst>
          </p:cNvPr>
          <p:cNvSpPr txBox="1"/>
          <p:nvPr/>
        </p:nvSpPr>
        <p:spPr>
          <a:xfrm>
            <a:off x="7580599" y="4220798"/>
            <a:ext cx="2815258" cy="369332"/>
          </a:xfrm>
          <a:prstGeom prst="rect">
            <a:avLst/>
          </a:prstGeom>
          <a:noFill/>
          <a:ln>
            <a:solidFill>
              <a:srgbClr val="7030A0"/>
            </a:solidFill>
          </a:ln>
        </p:spPr>
        <p:txBody>
          <a:bodyPr wrap="none" rtlCol="0">
            <a:spAutoFit/>
          </a:bodyPr>
          <a:lstStyle/>
          <a:p>
            <a:r>
              <a:rPr lang="en-AU" dirty="0">
                <a:latin typeface="Abadi Extra Light" panose="020B0204020104020204" pitchFamily="34" charset="0"/>
              </a:rPr>
              <a:t>Multilayer Perceptron (ANN) </a:t>
            </a:r>
          </a:p>
        </p:txBody>
      </p:sp>
      <p:cxnSp>
        <p:nvCxnSpPr>
          <p:cNvPr id="16" name="Straight Connector 15">
            <a:extLst>
              <a:ext uri="{FF2B5EF4-FFF2-40B4-BE49-F238E27FC236}">
                <a16:creationId xmlns:a16="http://schemas.microsoft.com/office/drawing/2014/main" id="{7B82E2EB-076F-F746-87FA-970D41504830}"/>
              </a:ext>
            </a:extLst>
          </p:cNvPr>
          <p:cNvCxnSpPr>
            <a:cxnSpLocks/>
            <a:stCxn id="8" idx="1"/>
          </p:cNvCxnSpPr>
          <p:nvPr/>
        </p:nvCxnSpPr>
        <p:spPr>
          <a:xfrm>
            <a:off x="2272257" y="3659715"/>
            <a:ext cx="0" cy="20293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B821FDC-77D2-CB6F-2801-CD7E3400CB25}"/>
              </a:ext>
            </a:extLst>
          </p:cNvPr>
          <p:cNvCxnSpPr>
            <a:cxnSpLocks/>
            <a:stCxn id="9" idx="1"/>
          </p:cNvCxnSpPr>
          <p:nvPr/>
        </p:nvCxnSpPr>
        <p:spPr>
          <a:xfrm>
            <a:off x="7248617" y="3659715"/>
            <a:ext cx="0" cy="7457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BC5BF9A-C4B8-D09F-669E-7C9F1AF21555}"/>
              </a:ext>
            </a:extLst>
          </p:cNvPr>
          <p:cNvCxnSpPr>
            <a:cxnSpLocks/>
            <a:endCxn id="10" idx="1"/>
          </p:cNvCxnSpPr>
          <p:nvPr/>
        </p:nvCxnSpPr>
        <p:spPr>
          <a:xfrm>
            <a:off x="2272257" y="4405464"/>
            <a:ext cx="2612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735E744-565F-259C-298B-2DAC84903EC8}"/>
              </a:ext>
            </a:extLst>
          </p:cNvPr>
          <p:cNvCxnSpPr>
            <a:cxnSpLocks/>
          </p:cNvCxnSpPr>
          <p:nvPr/>
        </p:nvCxnSpPr>
        <p:spPr>
          <a:xfrm>
            <a:off x="2272257" y="5062360"/>
            <a:ext cx="2612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0349B32-0637-7BB7-F66C-545C81640822}"/>
              </a:ext>
            </a:extLst>
          </p:cNvPr>
          <p:cNvCxnSpPr>
            <a:cxnSpLocks/>
          </p:cNvCxnSpPr>
          <p:nvPr/>
        </p:nvCxnSpPr>
        <p:spPr>
          <a:xfrm>
            <a:off x="2272255" y="5689040"/>
            <a:ext cx="2612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E8BE4F-C986-857D-48FF-C6873B79C86C}"/>
              </a:ext>
            </a:extLst>
          </p:cNvPr>
          <p:cNvCxnSpPr>
            <a:cxnSpLocks/>
            <a:endCxn id="14" idx="1"/>
          </p:cNvCxnSpPr>
          <p:nvPr/>
        </p:nvCxnSpPr>
        <p:spPr>
          <a:xfrm>
            <a:off x="7248617" y="4405464"/>
            <a:ext cx="3319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E9CAA8D-EB73-A6BE-03F1-BC0B284AA001}"/>
              </a:ext>
            </a:extLst>
          </p:cNvPr>
          <p:cNvCxnSpPr/>
          <p:nvPr/>
        </p:nvCxnSpPr>
        <p:spPr>
          <a:xfrm>
            <a:off x="3206753" y="3098631"/>
            <a:ext cx="0" cy="376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1A1D91D-7740-817B-D723-16DE869D0790}"/>
              </a:ext>
            </a:extLst>
          </p:cNvPr>
          <p:cNvCxnSpPr/>
          <p:nvPr/>
        </p:nvCxnSpPr>
        <p:spPr>
          <a:xfrm>
            <a:off x="8261074" y="3098631"/>
            <a:ext cx="0" cy="376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A88C29C-FB66-6572-DD9C-2BC4D4F1E68D}"/>
              </a:ext>
            </a:extLst>
          </p:cNvPr>
          <p:cNvSpPr txBox="1"/>
          <p:nvPr/>
        </p:nvSpPr>
        <p:spPr>
          <a:xfrm>
            <a:off x="417283" y="1259903"/>
            <a:ext cx="7486793" cy="523220"/>
          </a:xfrm>
          <a:prstGeom prst="rect">
            <a:avLst/>
          </a:prstGeom>
          <a:noFill/>
        </p:spPr>
        <p:txBody>
          <a:bodyPr wrap="none" rtlCol="0">
            <a:spAutoFit/>
          </a:bodyPr>
          <a:lstStyle/>
          <a:p>
            <a:r>
              <a:rPr lang="en-US" sz="2800" dirty="0">
                <a:latin typeface="Abadi Extra Light" panose="020B0204020104020204" pitchFamily="34" charset="0"/>
              </a:rPr>
              <a:t>The AI and ML training is divided into two segments</a:t>
            </a:r>
            <a:endParaRPr lang="en-AU" sz="2800" dirty="0">
              <a:latin typeface="Abadi Extra Light" panose="020B0204020104020204" pitchFamily="34" charset="0"/>
            </a:endParaRPr>
          </a:p>
        </p:txBody>
      </p:sp>
    </p:spTree>
    <p:extLst>
      <p:ext uri="{BB962C8B-B14F-4D97-AF65-F5344CB8AC3E}">
        <p14:creationId xmlns:p14="http://schemas.microsoft.com/office/powerpoint/2010/main" val="9479851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89037-B6E2-E1DA-56B6-CED0BE898D3B}"/>
            </a:ext>
          </a:extLst>
        </p:cNvPr>
        <p:cNvGrpSpPr/>
        <p:nvPr/>
      </p:nvGrpSpPr>
      <p:grpSpPr>
        <a:xfrm>
          <a:off x="0" y="0"/>
          <a:ext cx="0" cy="0"/>
          <a:chOff x="0" y="0"/>
          <a:chExt cx="0" cy="0"/>
        </a:xfrm>
      </p:grpSpPr>
      <p:sp>
        <p:nvSpPr>
          <p:cNvPr id="5123" name="Slide Number Placeholder 3">
            <a:extLst>
              <a:ext uri="{FF2B5EF4-FFF2-40B4-BE49-F238E27FC236}">
                <a16:creationId xmlns:a16="http://schemas.microsoft.com/office/drawing/2014/main" id="{6432DC62-F18E-DB06-273D-C3A49B459A7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32" indent="-285744">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2971" indent="-228594">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160" indent="-228594">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349" indent="-228594">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537"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726"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8914"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103"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20BA07C-6CFE-4D42-9264-04594C2AAC93}" type="slidenum">
              <a:rPr lang="nl-NL" altLang="nl-BE" sz="1200">
                <a:solidFill>
                  <a:srgbClr val="898989"/>
                </a:solidFill>
                <a:latin typeface="Arial" panose="020B0604020202020204" pitchFamily="34" charset="0"/>
              </a:rPr>
              <a:pPr>
                <a:spcBef>
                  <a:spcPct val="0"/>
                </a:spcBef>
                <a:buFontTx/>
                <a:buNone/>
              </a:pPr>
              <a:t>13</a:t>
            </a:fld>
            <a:endParaRPr lang="nl-NL" altLang="nl-BE" sz="1200">
              <a:solidFill>
                <a:srgbClr val="898989"/>
              </a:solidFill>
              <a:latin typeface="Arial" panose="020B0604020202020204" pitchFamily="34" charset="0"/>
            </a:endParaRPr>
          </a:p>
        </p:txBody>
      </p:sp>
      <p:sp>
        <p:nvSpPr>
          <p:cNvPr id="4" name="TextBox 3">
            <a:extLst>
              <a:ext uri="{FF2B5EF4-FFF2-40B4-BE49-F238E27FC236}">
                <a16:creationId xmlns:a16="http://schemas.microsoft.com/office/drawing/2014/main" id="{85D238B9-0CA4-AFFC-DB8E-6E90B736CDD0}"/>
              </a:ext>
            </a:extLst>
          </p:cNvPr>
          <p:cNvSpPr txBox="1"/>
          <p:nvPr/>
        </p:nvSpPr>
        <p:spPr>
          <a:xfrm>
            <a:off x="364670" y="1184714"/>
            <a:ext cx="6184985" cy="2334165"/>
          </a:xfrm>
          <a:prstGeom prst="rect">
            <a:avLst/>
          </a:prstGeom>
          <a:noFill/>
        </p:spPr>
        <p:txBody>
          <a:bodyPr wrap="square">
            <a:spAutoFit/>
          </a:bodyPr>
          <a:lstStyle/>
          <a:p>
            <a:pPr marR="0" lvl="0" algn="just">
              <a:lnSpc>
                <a:spcPct val="107000"/>
              </a:lnSpc>
              <a:spcAft>
                <a:spcPts val="800"/>
              </a:spcAft>
              <a:buSzPts val="1000"/>
              <a:tabLst>
                <a:tab pos="457200" algn="l"/>
              </a:tabLst>
            </a:pPr>
            <a:r>
              <a:rPr lang="en-AU" sz="2400" b="1" kern="100" dirty="0">
                <a:effectLst/>
                <a:latin typeface="+mj-lt"/>
                <a:ea typeface="Aptos" panose="020B0004020202020204" pitchFamily="34" charset="0"/>
                <a:cs typeface="Arial" panose="020B0604020202020204" pitchFamily="34" charset="0"/>
              </a:rPr>
              <a:t>Classification Report:</a:t>
            </a:r>
          </a:p>
          <a:p>
            <a:pPr marL="800100" lvl="1" indent="-342900" algn="just">
              <a:spcAft>
                <a:spcPts val="800"/>
              </a:spcAft>
              <a:buSzPts val="1000"/>
              <a:buFont typeface="Symbol" panose="05050102010706020507" pitchFamily="18" charset="2"/>
              <a:buChar char=""/>
              <a:tabLst>
                <a:tab pos="457200" algn="l"/>
              </a:tabLst>
            </a:pPr>
            <a:r>
              <a:rPr lang="en-US" sz="2000" kern="100" dirty="0">
                <a:effectLst/>
                <a:latin typeface="Abadi Extra Light" panose="020B0204020104020204" pitchFamily="34" charset="0"/>
                <a:ea typeface="Aptos" panose="020B0004020202020204" pitchFamily="34" charset="0"/>
                <a:cs typeface="Arial" panose="020B0604020202020204" pitchFamily="34" charset="0"/>
              </a:rPr>
              <a:t>All Performance metrics show 1.00, indicating perfect classification across all classes.</a:t>
            </a:r>
          </a:p>
          <a:p>
            <a:pPr marL="800100" lvl="1" indent="-342900" algn="just">
              <a:spcAft>
                <a:spcPts val="800"/>
              </a:spcAft>
              <a:buSzPts val="1000"/>
              <a:buFont typeface="Symbol" panose="05050102010706020507" pitchFamily="18" charset="2"/>
              <a:buChar char=""/>
              <a:tabLst>
                <a:tab pos="457200" algn="l"/>
              </a:tabLst>
            </a:pPr>
            <a:r>
              <a:rPr lang="en-US" sz="2000" kern="100" dirty="0" err="1">
                <a:effectLst/>
                <a:latin typeface="Abadi Extra Light" panose="020B0204020104020204" pitchFamily="34" charset="0"/>
                <a:ea typeface="Aptos" panose="020B0004020202020204" pitchFamily="34" charset="0"/>
                <a:cs typeface="Arial" panose="020B0604020202020204" pitchFamily="34" charset="0"/>
              </a:rPr>
              <a:t>dos_bf</a:t>
            </a:r>
            <a:r>
              <a:rPr lang="en-US" sz="2000" kern="100" dirty="0">
                <a:effectLst/>
                <a:latin typeface="Abadi Extra Light" panose="020B0204020104020204" pitchFamily="34" charset="0"/>
                <a:ea typeface="Aptos" panose="020B0004020202020204" pitchFamily="34" charset="0"/>
                <a:cs typeface="Arial" panose="020B0604020202020204" pitchFamily="34" charset="0"/>
              </a:rPr>
              <a:t>, </a:t>
            </a:r>
            <a:r>
              <a:rPr lang="en-US" sz="2000" kern="100" dirty="0" err="1">
                <a:effectLst/>
                <a:latin typeface="Abadi Extra Light" panose="020B0204020104020204" pitchFamily="34" charset="0"/>
                <a:ea typeface="Aptos" panose="020B0004020202020204" pitchFamily="34" charset="0"/>
                <a:cs typeface="Arial" panose="020B0604020202020204" pitchFamily="34" charset="0"/>
              </a:rPr>
              <a:t>slowloris</a:t>
            </a:r>
            <a:r>
              <a:rPr lang="en-US" sz="2000" kern="100" dirty="0">
                <a:effectLst/>
                <a:latin typeface="Abadi Extra Light" panose="020B0204020104020204" pitchFamily="34" charset="0"/>
                <a:ea typeface="Aptos" panose="020B0004020202020204" pitchFamily="34" charset="0"/>
                <a:cs typeface="Arial" panose="020B0604020202020204" pitchFamily="34" charset="0"/>
              </a:rPr>
              <a:t>, </a:t>
            </a:r>
            <a:r>
              <a:rPr lang="en-US" sz="2000" kern="100" dirty="0" err="1">
                <a:effectLst/>
                <a:latin typeface="Abadi Extra Light" panose="020B0204020104020204" pitchFamily="34" charset="0"/>
                <a:ea typeface="Aptos" panose="020B0004020202020204" pitchFamily="34" charset="0"/>
                <a:cs typeface="Arial" panose="020B0604020202020204" pitchFamily="34" charset="0"/>
              </a:rPr>
              <a:t>sqli</a:t>
            </a:r>
            <a:r>
              <a:rPr lang="en-US" sz="2000" kern="100" dirty="0">
                <a:effectLst/>
                <a:latin typeface="Abadi Extra Light" panose="020B0204020104020204" pitchFamily="34" charset="0"/>
                <a:ea typeface="Aptos" panose="020B0004020202020204" pitchFamily="34" charset="0"/>
                <a:cs typeface="Arial" panose="020B0604020202020204" pitchFamily="34" charset="0"/>
              </a:rPr>
              <a:t>, </a:t>
            </a:r>
            <a:r>
              <a:rPr lang="en-US" sz="2000" kern="100" dirty="0" err="1">
                <a:effectLst/>
                <a:latin typeface="Abadi Extra Light" panose="020B0204020104020204" pitchFamily="34" charset="0"/>
                <a:ea typeface="Aptos" panose="020B0004020202020204" pitchFamily="34" charset="0"/>
                <a:cs typeface="Arial" panose="020B0604020202020204" pitchFamily="34" charset="0"/>
              </a:rPr>
              <a:t>torshammer</a:t>
            </a:r>
            <a:r>
              <a:rPr lang="en-US" sz="2000" kern="100" dirty="0">
                <a:effectLst/>
                <a:latin typeface="Abadi Extra Light" panose="020B0204020104020204" pitchFamily="34" charset="0"/>
                <a:ea typeface="Aptos" panose="020B0004020202020204" pitchFamily="34" charset="0"/>
                <a:cs typeface="Arial" panose="020B0604020202020204" pitchFamily="34" charset="0"/>
              </a:rPr>
              <a:t> class detected</a:t>
            </a:r>
          </a:p>
          <a:p>
            <a:pPr marR="0" lvl="0" algn="just">
              <a:spcAft>
                <a:spcPts val="800"/>
              </a:spcAft>
              <a:buSzPts val="1000"/>
              <a:tabLst>
                <a:tab pos="457200" algn="l"/>
              </a:tabLst>
            </a:pPr>
            <a:r>
              <a:rPr lang="en-US" sz="2000" kern="100" dirty="0">
                <a:effectLst/>
                <a:latin typeface="Abadi Extra Light" panose="020B0204020104020204" pitchFamily="34" charset="0"/>
                <a:ea typeface="Aptos" panose="020B0004020202020204" pitchFamily="34" charset="0"/>
                <a:cs typeface="Arial" panose="020B0604020202020204" pitchFamily="34" charset="0"/>
              </a:rPr>
              <a:t>Suggests model successfully distinguishes each attack pattern.</a:t>
            </a:r>
          </a:p>
        </p:txBody>
      </p:sp>
      <p:cxnSp>
        <p:nvCxnSpPr>
          <p:cNvPr id="5" name="Straight Connector 4">
            <a:extLst>
              <a:ext uri="{FF2B5EF4-FFF2-40B4-BE49-F238E27FC236}">
                <a16:creationId xmlns:a16="http://schemas.microsoft.com/office/drawing/2014/main" id="{C3402F67-1C87-962E-98E6-814E4FD0D3AB}"/>
              </a:ext>
            </a:extLst>
          </p:cNvPr>
          <p:cNvCxnSpPr/>
          <p:nvPr/>
        </p:nvCxnSpPr>
        <p:spPr>
          <a:xfrm>
            <a:off x="364671" y="990600"/>
            <a:ext cx="9993086"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E1C94F7-C50E-CAB5-84D8-01FE70CEB72B}"/>
              </a:ext>
            </a:extLst>
          </p:cNvPr>
          <p:cNvSpPr txBox="1"/>
          <p:nvPr/>
        </p:nvSpPr>
        <p:spPr>
          <a:xfrm>
            <a:off x="321126" y="282714"/>
            <a:ext cx="11647811" cy="615553"/>
          </a:xfrm>
          <a:prstGeom prst="rect">
            <a:avLst/>
          </a:prstGeom>
          <a:noFill/>
        </p:spPr>
        <p:txBody>
          <a:bodyPr wrap="square" rtlCol="0">
            <a:spAutoFit/>
          </a:bodyPr>
          <a:lstStyle/>
          <a:p>
            <a:r>
              <a:rPr lang="en-AU" sz="3300" b="1" dirty="0">
                <a:solidFill>
                  <a:srgbClr val="002060"/>
                </a:solidFill>
                <a:latin typeface="Arial Black" panose="020B0A04020102020204" pitchFamily="34" charset="0"/>
              </a:rPr>
              <a:t>DECISION TREE ANALYSIS</a:t>
            </a:r>
          </a:p>
        </p:txBody>
      </p:sp>
      <p:sp>
        <p:nvSpPr>
          <p:cNvPr id="2" name="TextBox 1">
            <a:extLst>
              <a:ext uri="{FF2B5EF4-FFF2-40B4-BE49-F238E27FC236}">
                <a16:creationId xmlns:a16="http://schemas.microsoft.com/office/drawing/2014/main" id="{CD74D175-E1EC-F51F-4D74-94EB6EC576E0}"/>
              </a:ext>
            </a:extLst>
          </p:cNvPr>
          <p:cNvSpPr txBox="1"/>
          <p:nvPr/>
        </p:nvSpPr>
        <p:spPr>
          <a:xfrm>
            <a:off x="364670" y="3912454"/>
            <a:ext cx="6184985" cy="2423805"/>
          </a:xfrm>
          <a:prstGeom prst="rect">
            <a:avLst/>
          </a:prstGeom>
          <a:noFill/>
        </p:spPr>
        <p:txBody>
          <a:bodyPr wrap="square">
            <a:spAutoFit/>
          </a:bodyPr>
          <a:lstStyle/>
          <a:p>
            <a:pPr marR="0" lvl="0">
              <a:lnSpc>
                <a:spcPct val="107000"/>
              </a:lnSpc>
              <a:spcAft>
                <a:spcPts val="800"/>
              </a:spcAft>
              <a:buSzPts val="1000"/>
              <a:tabLst>
                <a:tab pos="457200" algn="l"/>
              </a:tabLst>
            </a:pPr>
            <a:r>
              <a:rPr lang="en-AU" sz="2400" b="1" kern="100" dirty="0">
                <a:effectLst/>
                <a:latin typeface="+mj-lt"/>
                <a:ea typeface="Aptos" panose="020B0004020202020204" pitchFamily="34" charset="0"/>
                <a:cs typeface="Arial" panose="020B0604020202020204" pitchFamily="34" charset="0"/>
              </a:rPr>
              <a:t>Decision Tree Classifier (Confusion Matrix)</a:t>
            </a:r>
          </a:p>
          <a:p>
            <a:pPr marL="800100" lvl="1" indent="-342900" algn="just">
              <a:lnSpc>
                <a:spcPct val="107000"/>
              </a:lnSpc>
              <a:spcAft>
                <a:spcPts val="800"/>
              </a:spcAft>
              <a:buSzPts val="1000"/>
              <a:buFont typeface="Arial" panose="020B0604020202020204" pitchFamily="34" charset="0"/>
              <a:buChar char="•"/>
              <a:tabLst>
                <a:tab pos="457200" algn="l"/>
              </a:tabLst>
            </a:pPr>
            <a:r>
              <a:rPr lang="en-AU" sz="2000" kern="100" dirty="0">
                <a:effectLst/>
                <a:latin typeface="Abadi Extra Light" panose="020B0204020104020204" pitchFamily="34" charset="0"/>
                <a:ea typeface="Aptos" panose="020B0004020202020204" pitchFamily="34" charset="0"/>
                <a:cs typeface="Arial" panose="020B0604020202020204" pitchFamily="34" charset="0"/>
              </a:rPr>
              <a:t>Confirms no misclassification.</a:t>
            </a:r>
          </a:p>
          <a:p>
            <a:pPr marL="800100" lvl="1" indent="-342900" algn="just">
              <a:lnSpc>
                <a:spcPct val="107000"/>
              </a:lnSpc>
              <a:spcAft>
                <a:spcPts val="800"/>
              </a:spcAft>
              <a:buSzPts val="1000"/>
              <a:buFont typeface="Arial" panose="020B0604020202020204" pitchFamily="34" charset="0"/>
              <a:buChar char="•"/>
              <a:tabLst>
                <a:tab pos="457200" algn="l"/>
              </a:tabLst>
            </a:pPr>
            <a:r>
              <a:rPr lang="en-AU" sz="2000" kern="100" dirty="0">
                <a:effectLst/>
                <a:latin typeface="Abadi Extra Light" panose="020B0204020104020204" pitchFamily="34" charset="0"/>
                <a:ea typeface="Aptos" panose="020B0004020202020204" pitchFamily="34" charset="0"/>
                <a:cs typeface="Arial" panose="020B0604020202020204" pitchFamily="34" charset="0"/>
              </a:rPr>
              <a:t>Each attack type and benign case falls exactly on its diagonal — meaning predictions match true labels.</a:t>
            </a:r>
          </a:p>
          <a:p>
            <a:pPr marL="800100" lvl="1" indent="-342900" algn="just">
              <a:lnSpc>
                <a:spcPct val="107000"/>
              </a:lnSpc>
              <a:spcAft>
                <a:spcPts val="800"/>
              </a:spcAft>
              <a:buSzPts val="1000"/>
              <a:buFont typeface="Arial" panose="020B0604020202020204" pitchFamily="34" charset="0"/>
              <a:buChar char="•"/>
              <a:tabLst>
                <a:tab pos="457200" algn="l"/>
              </a:tabLst>
            </a:pPr>
            <a:r>
              <a:rPr lang="en-AU" sz="2000" kern="100" dirty="0">
                <a:effectLst/>
                <a:latin typeface="Abadi Extra Light" panose="020B0204020104020204" pitchFamily="34" charset="0"/>
                <a:ea typeface="Aptos" panose="020B0004020202020204" pitchFamily="34" charset="0"/>
                <a:cs typeface="Arial" panose="020B0604020202020204" pitchFamily="34" charset="0"/>
              </a:rPr>
              <a:t>Able to separate container behaviour for each intrusion type.</a:t>
            </a:r>
            <a:endParaRPr lang="en-US" sz="2000" kern="100" dirty="0">
              <a:effectLst/>
              <a:latin typeface="Abadi Extra Light" panose="020B0204020104020204" pitchFamily="34" charset="0"/>
              <a:ea typeface="Aptos" panose="020B0004020202020204" pitchFamily="34" charset="0"/>
              <a:cs typeface="Arial" panose="020B0604020202020204" pitchFamily="34" charset="0"/>
            </a:endParaRPr>
          </a:p>
        </p:txBody>
      </p:sp>
      <p:pic>
        <p:nvPicPr>
          <p:cNvPr id="7" name="Picture 6" descr="A screenshot of a number of numbers&#10;&#10;AI-generated content may be incorrect.">
            <a:extLst>
              <a:ext uri="{FF2B5EF4-FFF2-40B4-BE49-F238E27FC236}">
                <a16:creationId xmlns:a16="http://schemas.microsoft.com/office/drawing/2014/main" id="{F1EA386F-BED0-6805-D8D0-C242471379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3902" y="1624879"/>
            <a:ext cx="4016588" cy="1713744"/>
          </a:xfrm>
          <a:prstGeom prst="rect">
            <a:avLst/>
          </a:prstGeom>
          <a:ln>
            <a:solidFill>
              <a:srgbClr val="002060"/>
            </a:solidFill>
          </a:ln>
        </p:spPr>
      </p:pic>
      <p:pic>
        <p:nvPicPr>
          <p:cNvPr id="10" name="Picture 9" descr="A chart with different colored squares&#10;&#10;AI-generated content may be incorrect.">
            <a:extLst>
              <a:ext uri="{FF2B5EF4-FFF2-40B4-BE49-F238E27FC236}">
                <a16:creationId xmlns:a16="http://schemas.microsoft.com/office/drawing/2014/main" id="{7BEC5D6E-C9C3-B056-191A-905FAF9349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3902" y="3444448"/>
            <a:ext cx="4016587" cy="3141257"/>
          </a:xfrm>
          <a:prstGeom prst="rect">
            <a:avLst/>
          </a:prstGeom>
          <a:ln>
            <a:solidFill>
              <a:srgbClr val="002060"/>
            </a:solidFill>
          </a:ln>
        </p:spPr>
      </p:pic>
    </p:spTree>
    <p:extLst>
      <p:ext uri="{BB962C8B-B14F-4D97-AF65-F5344CB8AC3E}">
        <p14:creationId xmlns:p14="http://schemas.microsoft.com/office/powerpoint/2010/main" val="2076503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AAB7D-2D38-59E2-8900-31B5F2370D7C}"/>
            </a:ext>
          </a:extLst>
        </p:cNvPr>
        <p:cNvGrpSpPr/>
        <p:nvPr/>
      </p:nvGrpSpPr>
      <p:grpSpPr>
        <a:xfrm>
          <a:off x="0" y="0"/>
          <a:ext cx="0" cy="0"/>
          <a:chOff x="0" y="0"/>
          <a:chExt cx="0" cy="0"/>
        </a:xfrm>
      </p:grpSpPr>
      <p:sp>
        <p:nvSpPr>
          <p:cNvPr id="5123" name="Slide Number Placeholder 3">
            <a:extLst>
              <a:ext uri="{FF2B5EF4-FFF2-40B4-BE49-F238E27FC236}">
                <a16:creationId xmlns:a16="http://schemas.microsoft.com/office/drawing/2014/main" id="{5E0414CA-2779-51FE-26AA-024D21ACBAD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32" indent="-285744">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2971" indent="-228594">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160" indent="-228594">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349" indent="-228594">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537"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726"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8914"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103"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20BA07C-6CFE-4D42-9264-04594C2AAC93}" type="slidenum">
              <a:rPr lang="nl-NL" altLang="nl-BE" sz="1200">
                <a:solidFill>
                  <a:srgbClr val="898989"/>
                </a:solidFill>
                <a:latin typeface="Arial" panose="020B0604020202020204" pitchFamily="34" charset="0"/>
              </a:rPr>
              <a:pPr>
                <a:spcBef>
                  <a:spcPct val="0"/>
                </a:spcBef>
                <a:buFontTx/>
                <a:buNone/>
              </a:pPr>
              <a:t>14</a:t>
            </a:fld>
            <a:endParaRPr lang="nl-NL" altLang="nl-BE" sz="1200">
              <a:solidFill>
                <a:srgbClr val="898989"/>
              </a:solidFill>
              <a:latin typeface="Arial" panose="020B0604020202020204" pitchFamily="34" charset="0"/>
            </a:endParaRPr>
          </a:p>
        </p:txBody>
      </p:sp>
      <p:sp>
        <p:nvSpPr>
          <p:cNvPr id="4" name="TextBox 3">
            <a:extLst>
              <a:ext uri="{FF2B5EF4-FFF2-40B4-BE49-F238E27FC236}">
                <a16:creationId xmlns:a16="http://schemas.microsoft.com/office/drawing/2014/main" id="{2623663F-0BA2-3A7D-28BC-4EBBC641FBCA}"/>
              </a:ext>
            </a:extLst>
          </p:cNvPr>
          <p:cNvSpPr txBox="1"/>
          <p:nvPr/>
        </p:nvSpPr>
        <p:spPr>
          <a:xfrm>
            <a:off x="364670" y="1184714"/>
            <a:ext cx="4483777" cy="4046685"/>
          </a:xfrm>
          <a:prstGeom prst="rect">
            <a:avLst/>
          </a:prstGeom>
          <a:noFill/>
        </p:spPr>
        <p:txBody>
          <a:bodyPr wrap="square">
            <a:spAutoFit/>
          </a:bodyPr>
          <a:lstStyle/>
          <a:p>
            <a:pPr marR="0" lvl="0" algn="just">
              <a:lnSpc>
                <a:spcPct val="107000"/>
              </a:lnSpc>
              <a:spcAft>
                <a:spcPts val="800"/>
              </a:spcAft>
              <a:buSzPts val="1000"/>
              <a:tabLst>
                <a:tab pos="457200" algn="l"/>
              </a:tabLst>
            </a:pPr>
            <a:r>
              <a:rPr lang="en-US" sz="2400" b="1" kern="100" dirty="0">
                <a:effectLst/>
                <a:latin typeface="Abadi Extra Light" panose="020B0204020104020204" pitchFamily="34" charset="0"/>
                <a:ea typeface="Aptos" panose="020B0004020202020204" pitchFamily="34" charset="0"/>
                <a:cs typeface="Arial" panose="020B0604020202020204" pitchFamily="34" charset="0"/>
              </a:rPr>
              <a:t>Decision Tree Model (Max Depth = 3)</a:t>
            </a:r>
          </a:p>
          <a:p>
            <a:pPr marL="285750" marR="0" lvl="0" indent="-285750" algn="just">
              <a:lnSpc>
                <a:spcPct val="107000"/>
              </a:lnSpc>
              <a:spcAft>
                <a:spcPts val="800"/>
              </a:spcAft>
              <a:buSzPts val="1000"/>
              <a:buFont typeface="Arial" panose="020B0604020202020204" pitchFamily="34" charset="0"/>
              <a:buChar char="•"/>
              <a:tabLst>
                <a:tab pos="457200" algn="l"/>
              </a:tabLst>
            </a:pPr>
            <a:r>
              <a:rPr lang="en-US" b="1" kern="100" dirty="0">
                <a:effectLst/>
                <a:latin typeface="+mj-lt"/>
                <a:ea typeface="Aptos" panose="020B0004020202020204" pitchFamily="34" charset="0"/>
                <a:cs typeface="Arial" panose="020B0604020202020204" pitchFamily="34" charset="0"/>
              </a:rPr>
              <a:t>Each node shows: </a:t>
            </a:r>
          </a:p>
          <a:p>
            <a:pPr marL="742950" lvl="1" indent="-285750" algn="just">
              <a:lnSpc>
                <a:spcPct val="107000"/>
              </a:lnSpc>
              <a:spcAft>
                <a:spcPts val="800"/>
              </a:spcAft>
              <a:buSzPts val="1000"/>
              <a:buFont typeface="Arial" panose="020B0604020202020204" pitchFamily="34" charset="0"/>
              <a:buChar char="•"/>
              <a:tabLst>
                <a:tab pos="457200" algn="l"/>
              </a:tabLst>
            </a:pPr>
            <a:r>
              <a:rPr lang="en-US" kern="100" dirty="0">
                <a:effectLst/>
                <a:latin typeface="Abadi Extra Light" panose="020B0204020104020204" pitchFamily="34" charset="0"/>
                <a:ea typeface="Aptos" panose="020B0004020202020204" pitchFamily="34" charset="0"/>
                <a:cs typeface="Arial" panose="020B0604020202020204" pitchFamily="34" charset="0"/>
              </a:rPr>
              <a:t>Feature used for splitting (e.g., ledger-</a:t>
            </a:r>
            <a:r>
              <a:rPr lang="en-US" kern="100" dirty="0" err="1">
                <a:effectLst/>
                <a:latin typeface="Abadi Extra Light" panose="020B0204020104020204" pitchFamily="34" charset="0"/>
                <a:ea typeface="Aptos" panose="020B0004020202020204" pitchFamily="34" charset="0"/>
                <a:cs typeface="Arial" panose="020B0604020202020204" pitchFamily="34" charset="0"/>
              </a:rPr>
              <a:t>db_container_memory_working_set_bytes</a:t>
            </a:r>
            <a:r>
              <a:rPr lang="en-US" kern="100" dirty="0">
                <a:effectLst/>
                <a:latin typeface="Abadi Extra Light" panose="020B0204020104020204" pitchFamily="34" charset="0"/>
                <a:ea typeface="Aptos" panose="020B0004020202020204" pitchFamily="34" charset="0"/>
                <a:cs typeface="Arial" panose="020B0604020202020204" pitchFamily="34" charset="0"/>
              </a:rPr>
              <a:t>).</a:t>
            </a:r>
          </a:p>
          <a:p>
            <a:pPr marL="742950" lvl="1" indent="-285750" algn="just">
              <a:lnSpc>
                <a:spcPct val="107000"/>
              </a:lnSpc>
              <a:spcAft>
                <a:spcPts val="800"/>
              </a:spcAft>
              <a:buSzPts val="1000"/>
              <a:buFont typeface="Arial" panose="020B0604020202020204" pitchFamily="34" charset="0"/>
              <a:buChar char="•"/>
              <a:tabLst>
                <a:tab pos="457200" algn="l"/>
              </a:tabLst>
            </a:pPr>
            <a:r>
              <a:rPr lang="en-US" kern="100" dirty="0">
                <a:effectLst/>
                <a:latin typeface="Abadi Extra Light" panose="020B0204020104020204" pitchFamily="34" charset="0"/>
                <a:ea typeface="Aptos" panose="020B0004020202020204" pitchFamily="34" charset="0"/>
                <a:cs typeface="Arial" panose="020B0604020202020204" pitchFamily="34" charset="0"/>
              </a:rPr>
              <a:t>Gini impurity, sample count, and class outcome.</a:t>
            </a:r>
          </a:p>
          <a:p>
            <a:pPr lvl="1" algn="just">
              <a:lnSpc>
                <a:spcPct val="107000"/>
              </a:lnSpc>
              <a:spcAft>
                <a:spcPts val="800"/>
              </a:spcAft>
              <a:buSzPts val="1000"/>
              <a:tabLst>
                <a:tab pos="457200" algn="l"/>
              </a:tabLst>
            </a:pPr>
            <a:endParaRPr lang="en-US" kern="100" dirty="0">
              <a:effectLst/>
              <a:latin typeface="Abadi Extra Light" panose="020B0204020104020204" pitchFamily="34" charset="0"/>
              <a:ea typeface="Aptos" panose="020B0004020202020204" pitchFamily="34" charset="0"/>
              <a:cs typeface="Arial" panose="020B0604020202020204" pitchFamily="34" charset="0"/>
            </a:endParaRPr>
          </a:p>
          <a:p>
            <a:pPr marL="285750" marR="0" lvl="0" indent="-285750" algn="just">
              <a:lnSpc>
                <a:spcPct val="107000"/>
              </a:lnSpc>
              <a:spcAft>
                <a:spcPts val="800"/>
              </a:spcAft>
              <a:buSzPts val="1000"/>
              <a:buFont typeface="Arial" panose="020B0604020202020204" pitchFamily="34" charset="0"/>
              <a:buChar char="•"/>
              <a:tabLst>
                <a:tab pos="457200" algn="l"/>
              </a:tabLst>
            </a:pPr>
            <a:r>
              <a:rPr lang="en-US" kern="100" dirty="0">
                <a:effectLst/>
                <a:latin typeface="Abadi Extra Light" panose="020B0204020104020204" pitchFamily="34" charset="0"/>
                <a:ea typeface="Aptos" panose="020B0004020202020204" pitchFamily="34" charset="0"/>
                <a:cs typeface="Arial" panose="020B0604020202020204" pitchFamily="34" charset="0"/>
              </a:rPr>
              <a:t>Color intensity represents class purity — darker colors show higher confidence.</a:t>
            </a:r>
          </a:p>
        </p:txBody>
      </p:sp>
      <p:cxnSp>
        <p:nvCxnSpPr>
          <p:cNvPr id="5" name="Straight Connector 4">
            <a:extLst>
              <a:ext uri="{FF2B5EF4-FFF2-40B4-BE49-F238E27FC236}">
                <a16:creationId xmlns:a16="http://schemas.microsoft.com/office/drawing/2014/main" id="{5CCC87F1-8166-8D4F-9B3A-55243314C895}"/>
              </a:ext>
            </a:extLst>
          </p:cNvPr>
          <p:cNvCxnSpPr/>
          <p:nvPr/>
        </p:nvCxnSpPr>
        <p:spPr>
          <a:xfrm>
            <a:off x="364671" y="990600"/>
            <a:ext cx="9993086"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4A82DE6-48A1-87E7-B271-BB8CAB938AF5}"/>
              </a:ext>
            </a:extLst>
          </p:cNvPr>
          <p:cNvSpPr txBox="1"/>
          <p:nvPr/>
        </p:nvSpPr>
        <p:spPr>
          <a:xfrm>
            <a:off x="321126" y="282714"/>
            <a:ext cx="11647811" cy="615553"/>
          </a:xfrm>
          <a:prstGeom prst="rect">
            <a:avLst/>
          </a:prstGeom>
          <a:noFill/>
        </p:spPr>
        <p:txBody>
          <a:bodyPr wrap="square" rtlCol="0">
            <a:spAutoFit/>
          </a:bodyPr>
          <a:lstStyle/>
          <a:p>
            <a:r>
              <a:rPr lang="en-AU" sz="3300" b="1" dirty="0">
                <a:solidFill>
                  <a:srgbClr val="002060"/>
                </a:solidFill>
                <a:latin typeface="Arial Black" panose="020B0A04020102020204" pitchFamily="34" charset="0"/>
              </a:rPr>
              <a:t>DECISION TREE VISUAL</a:t>
            </a:r>
          </a:p>
        </p:txBody>
      </p:sp>
      <p:pic>
        <p:nvPicPr>
          <p:cNvPr id="8" name="Picture 7" descr="A diagram of a network&#10;&#10;AI-generated content may be incorrect.">
            <a:extLst>
              <a:ext uri="{FF2B5EF4-FFF2-40B4-BE49-F238E27FC236}">
                <a16:creationId xmlns:a16="http://schemas.microsoft.com/office/drawing/2014/main" id="{6BFB6A29-AE8E-AFBA-E9D6-3679BFF83829}"/>
              </a:ext>
            </a:extLst>
          </p:cNvPr>
          <p:cNvPicPr>
            <a:picLocks noChangeAspect="1"/>
          </p:cNvPicPr>
          <p:nvPr/>
        </p:nvPicPr>
        <p:blipFill>
          <a:blip r:embed="rId3">
            <a:extLst>
              <a:ext uri="{28A0092B-C50C-407E-A947-70E740481C1C}">
                <a14:useLocalDpi xmlns:a14="http://schemas.microsoft.com/office/drawing/2010/main" val="0"/>
              </a:ext>
            </a:extLst>
          </a:blip>
          <a:srcRect l="10837" r="10017"/>
          <a:stretch>
            <a:fillRect/>
          </a:stretch>
        </p:blipFill>
        <p:spPr>
          <a:xfrm>
            <a:off x="5114267" y="1537357"/>
            <a:ext cx="5908064" cy="4639413"/>
          </a:xfrm>
          <a:prstGeom prst="rect">
            <a:avLst/>
          </a:prstGeom>
          <a:ln>
            <a:solidFill>
              <a:srgbClr val="002060"/>
            </a:solidFill>
          </a:ln>
        </p:spPr>
      </p:pic>
    </p:spTree>
    <p:extLst>
      <p:ext uri="{BB962C8B-B14F-4D97-AF65-F5344CB8AC3E}">
        <p14:creationId xmlns:p14="http://schemas.microsoft.com/office/powerpoint/2010/main" val="23349569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B873D-21B2-474D-5CDC-C8F9D4A4B07D}"/>
            </a:ext>
          </a:extLst>
        </p:cNvPr>
        <p:cNvGrpSpPr/>
        <p:nvPr/>
      </p:nvGrpSpPr>
      <p:grpSpPr>
        <a:xfrm>
          <a:off x="0" y="0"/>
          <a:ext cx="0" cy="0"/>
          <a:chOff x="0" y="0"/>
          <a:chExt cx="0" cy="0"/>
        </a:xfrm>
      </p:grpSpPr>
      <p:sp>
        <p:nvSpPr>
          <p:cNvPr id="5123" name="Slide Number Placeholder 3">
            <a:extLst>
              <a:ext uri="{FF2B5EF4-FFF2-40B4-BE49-F238E27FC236}">
                <a16:creationId xmlns:a16="http://schemas.microsoft.com/office/drawing/2014/main" id="{A168E89A-A493-70F3-E42D-CB9A59B3310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32" indent="-285744">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2971" indent="-228594">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160" indent="-228594">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349" indent="-228594">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537"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726"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8914"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103"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20BA07C-6CFE-4D42-9264-04594C2AAC93}" type="slidenum">
              <a:rPr lang="nl-NL" altLang="nl-BE" sz="1200">
                <a:solidFill>
                  <a:srgbClr val="898989"/>
                </a:solidFill>
                <a:latin typeface="Arial" panose="020B0604020202020204" pitchFamily="34" charset="0"/>
              </a:rPr>
              <a:pPr>
                <a:spcBef>
                  <a:spcPct val="0"/>
                </a:spcBef>
                <a:buFontTx/>
                <a:buNone/>
              </a:pPr>
              <a:t>15</a:t>
            </a:fld>
            <a:endParaRPr lang="nl-NL" altLang="nl-BE" sz="1200">
              <a:solidFill>
                <a:srgbClr val="898989"/>
              </a:solidFill>
              <a:latin typeface="Arial" panose="020B0604020202020204" pitchFamily="34" charset="0"/>
            </a:endParaRPr>
          </a:p>
        </p:txBody>
      </p:sp>
      <p:sp>
        <p:nvSpPr>
          <p:cNvPr id="4" name="TextBox 3">
            <a:extLst>
              <a:ext uri="{FF2B5EF4-FFF2-40B4-BE49-F238E27FC236}">
                <a16:creationId xmlns:a16="http://schemas.microsoft.com/office/drawing/2014/main" id="{975113F0-469F-1899-57CF-C7746DB1601B}"/>
              </a:ext>
            </a:extLst>
          </p:cNvPr>
          <p:cNvSpPr txBox="1"/>
          <p:nvPr/>
        </p:nvSpPr>
        <p:spPr>
          <a:xfrm>
            <a:off x="364670" y="1184714"/>
            <a:ext cx="6184985" cy="2334165"/>
          </a:xfrm>
          <a:prstGeom prst="rect">
            <a:avLst/>
          </a:prstGeom>
          <a:noFill/>
        </p:spPr>
        <p:txBody>
          <a:bodyPr wrap="square">
            <a:spAutoFit/>
          </a:bodyPr>
          <a:lstStyle/>
          <a:p>
            <a:pPr marR="0" lvl="0" algn="just">
              <a:lnSpc>
                <a:spcPct val="107000"/>
              </a:lnSpc>
              <a:spcAft>
                <a:spcPts val="800"/>
              </a:spcAft>
              <a:buSzPts val="1000"/>
              <a:tabLst>
                <a:tab pos="457200" algn="l"/>
              </a:tabLst>
            </a:pPr>
            <a:r>
              <a:rPr lang="en-AU" sz="2400" b="1" kern="100" dirty="0">
                <a:effectLst/>
                <a:latin typeface="+mj-lt"/>
                <a:ea typeface="Aptos" panose="020B0004020202020204" pitchFamily="34" charset="0"/>
                <a:cs typeface="Arial" panose="020B0604020202020204" pitchFamily="34" charset="0"/>
              </a:rPr>
              <a:t>Classification Report:</a:t>
            </a:r>
          </a:p>
          <a:p>
            <a:pPr marL="800100" lvl="1" indent="-342900" algn="just">
              <a:spcAft>
                <a:spcPts val="800"/>
              </a:spcAft>
              <a:buSzPts val="1000"/>
              <a:buFont typeface="Symbol" panose="05050102010706020507" pitchFamily="18" charset="2"/>
              <a:buChar char=""/>
              <a:tabLst>
                <a:tab pos="457200" algn="l"/>
              </a:tabLst>
            </a:pPr>
            <a:r>
              <a:rPr lang="en-US" sz="2000" kern="100" dirty="0">
                <a:effectLst/>
                <a:latin typeface="Abadi Extra Light" panose="020B0204020104020204" pitchFamily="34" charset="0"/>
                <a:ea typeface="Aptos" panose="020B0004020202020204" pitchFamily="34" charset="0"/>
                <a:cs typeface="Arial" panose="020B0604020202020204" pitchFamily="34" charset="0"/>
              </a:rPr>
              <a:t>All </a:t>
            </a:r>
            <a:r>
              <a:rPr lang="en-US" sz="2000" kern="100" dirty="0">
                <a:latin typeface="Abadi Extra Light" panose="020B0204020104020204" pitchFamily="34" charset="0"/>
                <a:ea typeface="Aptos" panose="020B0004020202020204" pitchFamily="34" charset="0"/>
                <a:cs typeface="Arial" panose="020B0604020202020204" pitchFamily="34" charset="0"/>
              </a:rPr>
              <a:t>performance metrics </a:t>
            </a:r>
            <a:r>
              <a:rPr lang="en-US" sz="2000" kern="100" dirty="0">
                <a:effectLst/>
                <a:latin typeface="Abadi Extra Light" panose="020B0204020104020204" pitchFamily="34" charset="0"/>
                <a:ea typeface="Aptos" panose="020B0004020202020204" pitchFamily="34" charset="0"/>
                <a:cs typeface="Arial" panose="020B0604020202020204" pitchFamily="34" charset="0"/>
              </a:rPr>
              <a:t>scores are 1.00, confirming perfect predictions across all four classes.</a:t>
            </a:r>
          </a:p>
          <a:p>
            <a:pPr marL="800100" lvl="1" indent="-342900" algn="just">
              <a:spcAft>
                <a:spcPts val="800"/>
              </a:spcAft>
              <a:buSzPts val="1000"/>
              <a:buFont typeface="Symbol" panose="05050102010706020507" pitchFamily="18" charset="2"/>
              <a:buChar char=""/>
              <a:tabLst>
                <a:tab pos="457200" algn="l"/>
              </a:tabLst>
            </a:pPr>
            <a:r>
              <a:rPr lang="en-US" sz="2000" kern="100" dirty="0">
                <a:effectLst/>
                <a:latin typeface="Abadi Extra Light" panose="020B0204020104020204" pitchFamily="34" charset="0"/>
                <a:ea typeface="Aptos" panose="020B0004020202020204" pitchFamily="34" charset="0"/>
                <a:cs typeface="Arial" panose="020B0604020202020204" pitchFamily="34" charset="0"/>
              </a:rPr>
              <a:t>Indicates the Random Forest effectively differentiates multiple attack types simultaneously.</a:t>
            </a:r>
          </a:p>
          <a:p>
            <a:pPr marL="800100" lvl="1" indent="-342900" algn="just">
              <a:spcAft>
                <a:spcPts val="800"/>
              </a:spcAft>
              <a:buSzPts val="1000"/>
              <a:buFont typeface="Symbol" panose="05050102010706020507" pitchFamily="18" charset="2"/>
              <a:buChar char=""/>
              <a:tabLst>
                <a:tab pos="457200" algn="l"/>
              </a:tabLst>
            </a:pPr>
            <a:r>
              <a:rPr lang="en-US" sz="2000" kern="100" dirty="0">
                <a:effectLst/>
                <a:latin typeface="Abadi Extra Light" panose="020B0204020104020204" pitchFamily="34" charset="0"/>
                <a:ea typeface="Aptos" panose="020B0004020202020204" pitchFamily="34" charset="0"/>
                <a:cs typeface="Arial" panose="020B0604020202020204" pitchFamily="34" charset="0"/>
              </a:rPr>
              <a:t>Classes: </a:t>
            </a:r>
            <a:r>
              <a:rPr lang="en-US" sz="2000" kern="100" dirty="0" err="1">
                <a:effectLst/>
                <a:latin typeface="Abadi Extra Light" panose="020B0204020104020204" pitchFamily="34" charset="0"/>
                <a:ea typeface="Aptos" panose="020B0004020202020204" pitchFamily="34" charset="0"/>
                <a:cs typeface="Arial" panose="020B0604020202020204" pitchFamily="34" charset="0"/>
              </a:rPr>
              <a:t>dos_bf</a:t>
            </a:r>
            <a:r>
              <a:rPr lang="en-US" sz="2000" kern="100" dirty="0">
                <a:effectLst/>
                <a:latin typeface="Abadi Extra Light" panose="020B0204020104020204" pitchFamily="34" charset="0"/>
                <a:ea typeface="Aptos" panose="020B0004020202020204" pitchFamily="34" charset="0"/>
                <a:cs typeface="Arial" panose="020B0604020202020204" pitchFamily="34" charset="0"/>
              </a:rPr>
              <a:t>, </a:t>
            </a:r>
            <a:r>
              <a:rPr lang="en-US" sz="2000" kern="100" dirty="0" err="1">
                <a:effectLst/>
                <a:latin typeface="Abadi Extra Light" panose="020B0204020104020204" pitchFamily="34" charset="0"/>
                <a:ea typeface="Aptos" panose="020B0004020202020204" pitchFamily="34" charset="0"/>
                <a:cs typeface="Arial" panose="020B0604020202020204" pitchFamily="34" charset="0"/>
              </a:rPr>
              <a:t>slowloris</a:t>
            </a:r>
            <a:r>
              <a:rPr lang="en-US" sz="2000" kern="100" dirty="0">
                <a:effectLst/>
                <a:latin typeface="Abadi Extra Light" panose="020B0204020104020204" pitchFamily="34" charset="0"/>
                <a:ea typeface="Aptos" panose="020B0004020202020204" pitchFamily="34" charset="0"/>
                <a:cs typeface="Arial" panose="020B0604020202020204" pitchFamily="34" charset="0"/>
              </a:rPr>
              <a:t>, </a:t>
            </a:r>
            <a:r>
              <a:rPr lang="en-US" sz="2000" kern="100" dirty="0" err="1">
                <a:effectLst/>
                <a:latin typeface="Abadi Extra Light" panose="020B0204020104020204" pitchFamily="34" charset="0"/>
                <a:ea typeface="Aptos" panose="020B0004020202020204" pitchFamily="34" charset="0"/>
                <a:cs typeface="Arial" panose="020B0604020202020204" pitchFamily="34" charset="0"/>
              </a:rPr>
              <a:t>sqli</a:t>
            </a:r>
            <a:r>
              <a:rPr lang="en-US" sz="2000" kern="100" dirty="0">
                <a:effectLst/>
                <a:latin typeface="Abadi Extra Light" panose="020B0204020104020204" pitchFamily="34" charset="0"/>
                <a:ea typeface="Aptos" panose="020B0004020202020204" pitchFamily="34" charset="0"/>
                <a:cs typeface="Arial" panose="020B0604020202020204" pitchFamily="34" charset="0"/>
              </a:rPr>
              <a:t>, </a:t>
            </a:r>
            <a:r>
              <a:rPr lang="en-US" sz="2000" kern="100" dirty="0" err="1">
                <a:effectLst/>
                <a:latin typeface="Abadi Extra Light" panose="020B0204020104020204" pitchFamily="34" charset="0"/>
                <a:ea typeface="Aptos" panose="020B0004020202020204" pitchFamily="34" charset="0"/>
                <a:cs typeface="Arial" panose="020B0604020202020204" pitchFamily="34" charset="0"/>
              </a:rPr>
              <a:t>torshammer</a:t>
            </a:r>
            <a:endParaRPr lang="en-US" sz="2000" kern="100" dirty="0">
              <a:effectLst/>
              <a:latin typeface="Abadi Extra Light" panose="020B0204020104020204" pitchFamily="34" charset="0"/>
              <a:ea typeface="Aptos" panose="020B00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53B972BE-28BE-7FF6-9D8A-6E48E57D160B}"/>
              </a:ext>
            </a:extLst>
          </p:cNvPr>
          <p:cNvCxnSpPr/>
          <p:nvPr/>
        </p:nvCxnSpPr>
        <p:spPr>
          <a:xfrm>
            <a:off x="364671" y="990600"/>
            <a:ext cx="9993086"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C36D13B-C72B-A86C-0C6A-4B9F426BFBC6}"/>
              </a:ext>
            </a:extLst>
          </p:cNvPr>
          <p:cNvSpPr txBox="1"/>
          <p:nvPr/>
        </p:nvSpPr>
        <p:spPr>
          <a:xfrm>
            <a:off x="321126" y="282714"/>
            <a:ext cx="11647811" cy="615553"/>
          </a:xfrm>
          <a:prstGeom prst="rect">
            <a:avLst/>
          </a:prstGeom>
          <a:noFill/>
        </p:spPr>
        <p:txBody>
          <a:bodyPr wrap="square" rtlCol="0">
            <a:spAutoFit/>
          </a:bodyPr>
          <a:lstStyle/>
          <a:p>
            <a:r>
              <a:rPr lang="en-AU" sz="3300" b="1" dirty="0">
                <a:solidFill>
                  <a:srgbClr val="002060"/>
                </a:solidFill>
                <a:latin typeface="Arial Black" panose="020B0A04020102020204" pitchFamily="34" charset="0"/>
              </a:rPr>
              <a:t>RANDOM FOREST ANALYSIS</a:t>
            </a:r>
          </a:p>
        </p:txBody>
      </p:sp>
      <p:sp>
        <p:nvSpPr>
          <p:cNvPr id="2" name="TextBox 1">
            <a:extLst>
              <a:ext uri="{FF2B5EF4-FFF2-40B4-BE49-F238E27FC236}">
                <a16:creationId xmlns:a16="http://schemas.microsoft.com/office/drawing/2014/main" id="{B1F30F48-0EEF-D021-7357-A764EF63B9FE}"/>
              </a:ext>
            </a:extLst>
          </p:cNvPr>
          <p:cNvSpPr txBox="1"/>
          <p:nvPr/>
        </p:nvSpPr>
        <p:spPr>
          <a:xfrm>
            <a:off x="364670" y="3912454"/>
            <a:ext cx="6184985" cy="2423805"/>
          </a:xfrm>
          <a:prstGeom prst="rect">
            <a:avLst/>
          </a:prstGeom>
          <a:noFill/>
        </p:spPr>
        <p:txBody>
          <a:bodyPr wrap="square">
            <a:spAutoFit/>
          </a:bodyPr>
          <a:lstStyle/>
          <a:p>
            <a:pPr marR="0" lvl="0">
              <a:lnSpc>
                <a:spcPct val="107000"/>
              </a:lnSpc>
              <a:spcAft>
                <a:spcPts val="800"/>
              </a:spcAft>
              <a:buSzPts val="1000"/>
              <a:tabLst>
                <a:tab pos="457200" algn="l"/>
              </a:tabLst>
            </a:pPr>
            <a:r>
              <a:rPr lang="en-AU" sz="2400" b="1" kern="100" dirty="0">
                <a:effectLst/>
                <a:latin typeface="+mj-lt"/>
                <a:ea typeface="Aptos" panose="020B0004020202020204" pitchFamily="34" charset="0"/>
                <a:cs typeface="Arial" panose="020B0604020202020204" pitchFamily="34" charset="0"/>
              </a:rPr>
              <a:t>Random Forest Confusion Matrix:</a:t>
            </a:r>
          </a:p>
          <a:p>
            <a:pPr marL="800100" lvl="1" indent="-342900" algn="just">
              <a:lnSpc>
                <a:spcPct val="107000"/>
              </a:lnSpc>
              <a:spcAft>
                <a:spcPts val="800"/>
              </a:spcAft>
              <a:buSzPts val="1000"/>
              <a:buFont typeface="Arial" panose="020B0604020202020204" pitchFamily="34" charset="0"/>
              <a:buChar char="•"/>
              <a:tabLst>
                <a:tab pos="457200" algn="l"/>
              </a:tabLst>
            </a:pPr>
            <a:r>
              <a:rPr lang="en-US" sz="2000" kern="100" dirty="0">
                <a:effectLst/>
                <a:latin typeface="Abadi Extra Light" panose="020B0204020104020204" pitchFamily="34" charset="0"/>
                <a:ea typeface="Aptos" panose="020B0004020202020204" pitchFamily="34" charset="0"/>
                <a:cs typeface="Arial" panose="020B0604020202020204" pitchFamily="34" charset="0"/>
              </a:rPr>
              <a:t>Diagonal dominance = perfect classification.</a:t>
            </a:r>
          </a:p>
          <a:p>
            <a:pPr marL="800100" lvl="1" indent="-342900" algn="just">
              <a:lnSpc>
                <a:spcPct val="107000"/>
              </a:lnSpc>
              <a:spcAft>
                <a:spcPts val="800"/>
              </a:spcAft>
              <a:buSzPts val="1000"/>
              <a:buFont typeface="Arial" panose="020B0604020202020204" pitchFamily="34" charset="0"/>
              <a:buChar char="•"/>
              <a:tabLst>
                <a:tab pos="457200" algn="l"/>
              </a:tabLst>
            </a:pPr>
            <a:r>
              <a:rPr lang="en-US" sz="2000" kern="100" dirty="0">
                <a:effectLst/>
                <a:latin typeface="Abadi Extra Light" panose="020B0204020104020204" pitchFamily="34" charset="0"/>
                <a:ea typeface="Aptos" panose="020B0004020202020204" pitchFamily="34" charset="0"/>
                <a:cs typeface="Arial" panose="020B0604020202020204" pitchFamily="34" charset="0"/>
              </a:rPr>
              <a:t>No false positives or negatives across any attack category</a:t>
            </a:r>
            <a:r>
              <a:rPr lang="en-US" sz="2000" kern="100" dirty="0">
                <a:latin typeface="Abadi Extra Light" panose="020B0204020104020204" pitchFamily="34" charset="0"/>
                <a:ea typeface="Aptos" panose="020B0004020202020204" pitchFamily="34" charset="0"/>
                <a:cs typeface="Arial" panose="020B0604020202020204" pitchFamily="34" charset="0"/>
              </a:rPr>
              <a:t>.</a:t>
            </a:r>
          </a:p>
          <a:p>
            <a:pPr algn="just">
              <a:lnSpc>
                <a:spcPct val="107000"/>
              </a:lnSpc>
              <a:spcAft>
                <a:spcPts val="800"/>
              </a:spcAft>
              <a:buSzPts val="1000"/>
              <a:tabLst>
                <a:tab pos="457200" algn="l"/>
              </a:tabLst>
            </a:pPr>
            <a:r>
              <a:rPr lang="en-US" sz="2000" kern="100" dirty="0">
                <a:effectLst/>
                <a:latin typeface="Abadi Extra Light" panose="020B0204020104020204" pitchFamily="34" charset="0"/>
                <a:ea typeface="Aptos" panose="020B0004020202020204" pitchFamily="34" charset="0"/>
                <a:cs typeface="Arial" panose="020B0604020202020204" pitchFamily="34" charset="0"/>
              </a:rPr>
              <a:t>Demonstrates strong generalization and feature ensemble strength.</a:t>
            </a:r>
          </a:p>
        </p:txBody>
      </p:sp>
      <p:pic>
        <p:nvPicPr>
          <p:cNvPr id="9" name="Picture 8" descr="A screenshot of a number of numbers&#10;&#10;AI-generated content may be incorrect.">
            <a:extLst>
              <a:ext uri="{FF2B5EF4-FFF2-40B4-BE49-F238E27FC236}">
                <a16:creationId xmlns:a16="http://schemas.microsoft.com/office/drawing/2014/main" id="{B96F30FB-4590-7129-A2E9-1738B997C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6027" y="1658638"/>
            <a:ext cx="4165152" cy="1770361"/>
          </a:xfrm>
          <a:prstGeom prst="rect">
            <a:avLst/>
          </a:prstGeom>
          <a:ln>
            <a:solidFill>
              <a:srgbClr val="002060"/>
            </a:solidFill>
          </a:ln>
        </p:spPr>
      </p:pic>
      <p:pic>
        <p:nvPicPr>
          <p:cNvPr id="12" name="Picture 11" descr="A diagram of a random forest&#10;&#10;AI-generated content may be incorrect.">
            <a:extLst>
              <a:ext uri="{FF2B5EF4-FFF2-40B4-BE49-F238E27FC236}">
                <a16:creationId xmlns:a16="http://schemas.microsoft.com/office/drawing/2014/main" id="{686DD2BD-CB8A-D6D2-12BA-200CAFD108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6027" y="3518879"/>
            <a:ext cx="4165152" cy="3123864"/>
          </a:xfrm>
          <a:prstGeom prst="rect">
            <a:avLst/>
          </a:prstGeom>
          <a:ln>
            <a:solidFill>
              <a:srgbClr val="002060"/>
            </a:solidFill>
          </a:ln>
        </p:spPr>
      </p:pic>
    </p:spTree>
    <p:extLst>
      <p:ext uri="{BB962C8B-B14F-4D97-AF65-F5344CB8AC3E}">
        <p14:creationId xmlns:p14="http://schemas.microsoft.com/office/powerpoint/2010/main" val="4055445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7A718-0CD3-4ADC-2C19-CD3CA4E43CC9}"/>
            </a:ext>
          </a:extLst>
        </p:cNvPr>
        <p:cNvGrpSpPr/>
        <p:nvPr/>
      </p:nvGrpSpPr>
      <p:grpSpPr>
        <a:xfrm>
          <a:off x="0" y="0"/>
          <a:ext cx="0" cy="0"/>
          <a:chOff x="0" y="0"/>
          <a:chExt cx="0" cy="0"/>
        </a:xfrm>
      </p:grpSpPr>
      <p:sp>
        <p:nvSpPr>
          <p:cNvPr id="5123" name="Slide Number Placeholder 3">
            <a:extLst>
              <a:ext uri="{FF2B5EF4-FFF2-40B4-BE49-F238E27FC236}">
                <a16:creationId xmlns:a16="http://schemas.microsoft.com/office/drawing/2014/main" id="{085E7F55-9F58-135E-2190-4E459B1E5F2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32" indent="-285744">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2971" indent="-228594">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160" indent="-228594">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349" indent="-228594">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537"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726"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8914"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103"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20BA07C-6CFE-4D42-9264-04594C2AAC93}" type="slidenum">
              <a:rPr lang="nl-NL" altLang="nl-BE" sz="1200">
                <a:solidFill>
                  <a:srgbClr val="898989"/>
                </a:solidFill>
                <a:latin typeface="Arial" panose="020B0604020202020204" pitchFamily="34" charset="0"/>
              </a:rPr>
              <a:pPr>
                <a:spcBef>
                  <a:spcPct val="0"/>
                </a:spcBef>
                <a:buFontTx/>
                <a:buNone/>
              </a:pPr>
              <a:t>16</a:t>
            </a:fld>
            <a:endParaRPr lang="nl-NL" altLang="nl-BE" sz="1200">
              <a:solidFill>
                <a:srgbClr val="898989"/>
              </a:solidFill>
              <a:latin typeface="Arial" panose="020B0604020202020204" pitchFamily="34" charset="0"/>
            </a:endParaRPr>
          </a:p>
        </p:txBody>
      </p:sp>
      <p:sp>
        <p:nvSpPr>
          <p:cNvPr id="4" name="TextBox 3">
            <a:extLst>
              <a:ext uri="{FF2B5EF4-FFF2-40B4-BE49-F238E27FC236}">
                <a16:creationId xmlns:a16="http://schemas.microsoft.com/office/drawing/2014/main" id="{A32ADB70-8D96-5071-AA0A-764D83EC3F85}"/>
              </a:ext>
            </a:extLst>
          </p:cNvPr>
          <p:cNvSpPr txBox="1"/>
          <p:nvPr/>
        </p:nvSpPr>
        <p:spPr>
          <a:xfrm>
            <a:off x="364670" y="1184714"/>
            <a:ext cx="6184985" cy="4153125"/>
          </a:xfrm>
          <a:prstGeom prst="rect">
            <a:avLst/>
          </a:prstGeom>
          <a:noFill/>
        </p:spPr>
        <p:txBody>
          <a:bodyPr wrap="square">
            <a:spAutoFit/>
          </a:bodyPr>
          <a:lstStyle/>
          <a:p>
            <a:pPr marR="0" lvl="0" algn="just">
              <a:lnSpc>
                <a:spcPct val="107000"/>
              </a:lnSpc>
              <a:spcAft>
                <a:spcPts val="800"/>
              </a:spcAft>
              <a:buSzPts val="1000"/>
              <a:tabLst>
                <a:tab pos="457200" algn="l"/>
              </a:tabLst>
            </a:pPr>
            <a:r>
              <a:rPr lang="en-AU" sz="2400" b="1" kern="100" dirty="0">
                <a:effectLst/>
                <a:latin typeface="Abadi Extra Light" panose="020B0204020104020204" pitchFamily="34" charset="0"/>
                <a:ea typeface="Aptos" panose="020B0004020202020204" pitchFamily="34" charset="0"/>
                <a:cs typeface="Arial" panose="020B0604020202020204" pitchFamily="34" charset="0"/>
              </a:rPr>
              <a:t>Top 15 Feature Importances (Gini-based) </a:t>
            </a:r>
            <a:r>
              <a:rPr lang="en-AU" sz="2400" kern="100" dirty="0">
                <a:effectLst/>
                <a:latin typeface="Abadi Extra Light" panose="020B0204020104020204" pitchFamily="34" charset="0"/>
                <a:ea typeface="Aptos" panose="020B0004020202020204" pitchFamily="34" charset="0"/>
                <a:cs typeface="Arial" panose="020B0604020202020204" pitchFamily="34" charset="0"/>
              </a:rPr>
              <a:t>ranking of the most predictive metrics in the dataset.</a:t>
            </a:r>
          </a:p>
          <a:p>
            <a:pPr marR="0" lvl="0" algn="just">
              <a:lnSpc>
                <a:spcPct val="107000"/>
              </a:lnSpc>
              <a:buSzPts val="1000"/>
              <a:tabLst>
                <a:tab pos="457200" algn="l"/>
              </a:tabLst>
            </a:pPr>
            <a:endParaRPr lang="en-AU" sz="2400" kern="100" dirty="0">
              <a:effectLst/>
              <a:latin typeface="+mj-lt"/>
              <a:ea typeface="Aptos" panose="020B0004020202020204" pitchFamily="34" charset="0"/>
              <a:cs typeface="Arial" panose="020B0604020202020204" pitchFamily="34" charset="0"/>
            </a:endParaRPr>
          </a:p>
          <a:p>
            <a:pPr marR="0" lvl="0" algn="just">
              <a:lnSpc>
                <a:spcPct val="107000"/>
              </a:lnSpc>
              <a:spcAft>
                <a:spcPts val="800"/>
              </a:spcAft>
              <a:buSzPts val="1000"/>
              <a:tabLst>
                <a:tab pos="457200" algn="l"/>
              </a:tabLst>
            </a:pPr>
            <a:r>
              <a:rPr lang="en-AU" sz="2400" b="1" kern="100" dirty="0">
                <a:effectLst/>
                <a:latin typeface="+mj-lt"/>
                <a:ea typeface="Aptos" panose="020B0004020202020204" pitchFamily="34" charset="0"/>
                <a:cs typeface="Arial" panose="020B0604020202020204" pitchFamily="34" charset="0"/>
              </a:rPr>
              <a:t>Top features include:</a:t>
            </a:r>
          </a:p>
          <a:p>
            <a:pPr marL="742950" lvl="1" indent="-285750" algn="just">
              <a:lnSpc>
                <a:spcPct val="107000"/>
              </a:lnSpc>
              <a:spcAft>
                <a:spcPts val="800"/>
              </a:spcAft>
              <a:buSzPts val="1000"/>
              <a:buFont typeface="Arial" panose="020B0604020202020204" pitchFamily="34" charset="0"/>
              <a:buChar char="•"/>
              <a:tabLst>
                <a:tab pos="457200" algn="l"/>
              </a:tabLst>
            </a:pPr>
            <a:r>
              <a:rPr lang="en-AU" kern="100" dirty="0" err="1">
                <a:effectLst/>
                <a:latin typeface="Abadi Extra Light" panose="020B0204020104020204" pitchFamily="34" charset="0"/>
                <a:ea typeface="Aptos" panose="020B0004020202020204" pitchFamily="34" charset="0"/>
                <a:cs typeface="Arial" panose="020B0604020202020204" pitchFamily="34" charset="0"/>
              </a:rPr>
              <a:t>dvwa_container_last_seen</a:t>
            </a:r>
            <a:endParaRPr lang="en-AU" kern="100" dirty="0">
              <a:effectLst/>
              <a:latin typeface="Abadi Extra Light" panose="020B0204020104020204" pitchFamily="34" charset="0"/>
              <a:ea typeface="Aptos" panose="020B0004020202020204" pitchFamily="34" charset="0"/>
              <a:cs typeface="Arial" panose="020B0604020202020204" pitchFamily="34" charset="0"/>
            </a:endParaRPr>
          </a:p>
          <a:p>
            <a:pPr marL="742950" lvl="1" indent="-285750" algn="just">
              <a:lnSpc>
                <a:spcPct val="107000"/>
              </a:lnSpc>
              <a:spcAft>
                <a:spcPts val="800"/>
              </a:spcAft>
              <a:buSzPts val="1000"/>
              <a:buFont typeface="Arial" panose="020B0604020202020204" pitchFamily="34" charset="0"/>
              <a:buChar char="•"/>
              <a:tabLst>
                <a:tab pos="457200" algn="l"/>
              </a:tabLst>
            </a:pPr>
            <a:r>
              <a:rPr lang="en-AU" kern="100" dirty="0" err="1">
                <a:effectLst/>
                <a:latin typeface="Abadi Extra Light" panose="020B0204020104020204" pitchFamily="34" charset="0"/>
                <a:ea typeface="Aptos" panose="020B0004020202020204" pitchFamily="34" charset="0"/>
                <a:cs typeface="Arial" panose="020B0604020202020204" pitchFamily="34" charset="0"/>
              </a:rPr>
              <a:t>db_container_last_seen</a:t>
            </a:r>
            <a:endParaRPr lang="en-AU" kern="100" dirty="0">
              <a:effectLst/>
              <a:latin typeface="Abadi Extra Light" panose="020B0204020104020204" pitchFamily="34" charset="0"/>
              <a:ea typeface="Aptos" panose="020B0004020202020204" pitchFamily="34" charset="0"/>
              <a:cs typeface="Arial" panose="020B0604020202020204" pitchFamily="34" charset="0"/>
            </a:endParaRPr>
          </a:p>
          <a:p>
            <a:pPr marL="742950" lvl="1" indent="-285750" algn="just">
              <a:lnSpc>
                <a:spcPct val="107000"/>
              </a:lnSpc>
              <a:spcAft>
                <a:spcPts val="800"/>
              </a:spcAft>
              <a:buSzPts val="1000"/>
              <a:buFont typeface="Arial" panose="020B0604020202020204" pitchFamily="34" charset="0"/>
              <a:buChar char="•"/>
              <a:tabLst>
                <a:tab pos="457200" algn="l"/>
              </a:tabLst>
            </a:pPr>
            <a:r>
              <a:rPr lang="en-AU" kern="100" dirty="0" err="1">
                <a:effectLst/>
                <a:latin typeface="Abadi Extra Light" panose="020B0204020104020204" pitchFamily="34" charset="0"/>
                <a:ea typeface="Aptos" panose="020B0004020202020204" pitchFamily="34" charset="0"/>
                <a:cs typeface="Arial" panose="020B0604020202020204" pitchFamily="34" charset="0"/>
              </a:rPr>
              <a:t>db_container_memory_rss</a:t>
            </a:r>
            <a:endParaRPr lang="en-AU" kern="100" dirty="0">
              <a:effectLst/>
              <a:latin typeface="Abadi Extra Light" panose="020B0204020104020204" pitchFamily="34" charset="0"/>
              <a:ea typeface="Aptos" panose="020B0004020202020204" pitchFamily="34" charset="0"/>
              <a:cs typeface="Arial" panose="020B0604020202020204" pitchFamily="34" charset="0"/>
            </a:endParaRPr>
          </a:p>
          <a:p>
            <a:pPr marL="742950" lvl="1" indent="-285750" algn="just">
              <a:lnSpc>
                <a:spcPct val="107000"/>
              </a:lnSpc>
              <a:spcAft>
                <a:spcPts val="800"/>
              </a:spcAft>
              <a:buSzPts val="1000"/>
              <a:buFont typeface="Arial" panose="020B0604020202020204" pitchFamily="34" charset="0"/>
              <a:buChar char="•"/>
              <a:tabLst>
                <a:tab pos="457200" algn="l"/>
              </a:tabLst>
            </a:pPr>
            <a:r>
              <a:rPr lang="en-AU" kern="100" dirty="0" err="1">
                <a:effectLst/>
                <a:latin typeface="Abadi Extra Light" panose="020B0204020104020204" pitchFamily="34" charset="0"/>
                <a:ea typeface="Aptos" panose="020B0004020202020204" pitchFamily="34" charset="0"/>
                <a:cs typeface="Arial" panose="020B0604020202020204" pitchFamily="34" charset="0"/>
              </a:rPr>
              <a:t>db_container_threads</a:t>
            </a:r>
            <a:endParaRPr lang="en-AU" kern="100" dirty="0">
              <a:effectLst/>
              <a:latin typeface="Abadi Extra Light" panose="020B0204020104020204" pitchFamily="34" charset="0"/>
              <a:ea typeface="Aptos" panose="020B0004020202020204" pitchFamily="34" charset="0"/>
              <a:cs typeface="Arial" panose="020B0604020202020204" pitchFamily="34" charset="0"/>
            </a:endParaRPr>
          </a:p>
          <a:p>
            <a:pPr marL="742950" lvl="1" indent="-285750" algn="just">
              <a:lnSpc>
                <a:spcPct val="107000"/>
              </a:lnSpc>
              <a:spcAft>
                <a:spcPts val="800"/>
              </a:spcAft>
              <a:buSzPts val="1000"/>
              <a:buFont typeface="Arial" panose="020B0604020202020204" pitchFamily="34" charset="0"/>
              <a:buChar char="•"/>
              <a:tabLst>
                <a:tab pos="457200" algn="l"/>
              </a:tabLst>
            </a:pPr>
            <a:r>
              <a:rPr lang="en-AU" kern="100" dirty="0" err="1">
                <a:effectLst/>
                <a:latin typeface="Abadi Extra Light" panose="020B0204020104020204" pitchFamily="34" charset="0"/>
                <a:ea typeface="Aptos" panose="020B0004020202020204" pitchFamily="34" charset="0"/>
                <a:cs typeface="Arial" panose="020B0604020202020204" pitchFamily="34" charset="0"/>
              </a:rPr>
              <a:t>ledgerwriter_container_memory_working_set_bytes</a:t>
            </a:r>
            <a:endParaRPr lang="en-AU" kern="100" dirty="0">
              <a:effectLst/>
              <a:latin typeface="Abadi Extra Light" panose="020B0204020104020204" pitchFamily="34" charset="0"/>
              <a:ea typeface="Aptos" panose="020B0004020202020204" pitchFamily="34" charset="0"/>
              <a:cs typeface="Arial" panose="020B0604020202020204" pitchFamily="34" charset="0"/>
            </a:endParaRPr>
          </a:p>
          <a:p>
            <a:pPr marL="285750" marR="0" lvl="0" indent="-285750" algn="just">
              <a:lnSpc>
                <a:spcPct val="107000"/>
              </a:lnSpc>
              <a:buSzPts val="1000"/>
              <a:buFont typeface="Arial" panose="020B0604020202020204" pitchFamily="34" charset="0"/>
              <a:buChar char="•"/>
              <a:tabLst>
                <a:tab pos="457200" algn="l"/>
              </a:tabLst>
            </a:pPr>
            <a:endParaRPr lang="en-AU" kern="100" dirty="0">
              <a:effectLst/>
              <a:latin typeface="Abadi Extra Light" panose="020B0204020104020204" pitchFamily="34" charset="0"/>
              <a:ea typeface="Aptos" panose="020B00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F2A545BB-15E7-71F4-F012-064CFC9FD02F}"/>
              </a:ext>
            </a:extLst>
          </p:cNvPr>
          <p:cNvCxnSpPr/>
          <p:nvPr/>
        </p:nvCxnSpPr>
        <p:spPr>
          <a:xfrm>
            <a:off x="364671" y="990600"/>
            <a:ext cx="9993086"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E003731-2F28-782A-DCA4-5EAD60809817}"/>
              </a:ext>
            </a:extLst>
          </p:cNvPr>
          <p:cNvSpPr txBox="1"/>
          <p:nvPr/>
        </p:nvSpPr>
        <p:spPr>
          <a:xfrm>
            <a:off x="321126" y="282714"/>
            <a:ext cx="11647811" cy="615553"/>
          </a:xfrm>
          <a:prstGeom prst="rect">
            <a:avLst/>
          </a:prstGeom>
          <a:noFill/>
        </p:spPr>
        <p:txBody>
          <a:bodyPr wrap="square" rtlCol="0">
            <a:spAutoFit/>
          </a:bodyPr>
          <a:lstStyle/>
          <a:p>
            <a:r>
              <a:rPr lang="en-AU" sz="3300" b="1" dirty="0">
                <a:solidFill>
                  <a:srgbClr val="002060"/>
                </a:solidFill>
                <a:latin typeface="Arial Black" panose="020B0A04020102020204" pitchFamily="34" charset="0"/>
              </a:rPr>
              <a:t>RANDOM FOREST ANALYSIS</a:t>
            </a:r>
          </a:p>
        </p:txBody>
      </p:sp>
      <p:pic>
        <p:nvPicPr>
          <p:cNvPr id="7" name="Picture 6" descr="A screenshot of a graph&#10;&#10;AI-generated content may be incorrect.">
            <a:extLst>
              <a:ext uri="{FF2B5EF4-FFF2-40B4-BE49-F238E27FC236}">
                <a16:creationId xmlns:a16="http://schemas.microsoft.com/office/drawing/2014/main" id="{E4C561B7-1643-9599-6B86-3790EF0256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8115" y="2068033"/>
            <a:ext cx="5778119" cy="3700130"/>
          </a:xfrm>
          <a:prstGeom prst="rect">
            <a:avLst/>
          </a:prstGeom>
          <a:ln>
            <a:solidFill>
              <a:srgbClr val="002060"/>
            </a:solidFill>
          </a:ln>
        </p:spPr>
      </p:pic>
      <p:sp>
        <p:nvSpPr>
          <p:cNvPr id="8" name="TextBox 7">
            <a:extLst>
              <a:ext uri="{FF2B5EF4-FFF2-40B4-BE49-F238E27FC236}">
                <a16:creationId xmlns:a16="http://schemas.microsoft.com/office/drawing/2014/main" id="{0E8549B6-C608-3868-D7E3-B775F368CAD7}"/>
              </a:ext>
            </a:extLst>
          </p:cNvPr>
          <p:cNvSpPr txBox="1"/>
          <p:nvPr/>
        </p:nvSpPr>
        <p:spPr>
          <a:xfrm>
            <a:off x="364670" y="5226159"/>
            <a:ext cx="5164260" cy="1015663"/>
          </a:xfrm>
          <a:prstGeom prst="rect">
            <a:avLst/>
          </a:prstGeom>
          <a:noFill/>
        </p:spPr>
        <p:txBody>
          <a:bodyPr wrap="square" rtlCol="0">
            <a:spAutoFit/>
          </a:bodyPr>
          <a:lstStyle/>
          <a:p>
            <a:pPr algn="just"/>
            <a:r>
              <a:rPr lang="en-AU" sz="2000" kern="100" dirty="0">
                <a:latin typeface="Abadi Extra Light" panose="020B0204020104020204" pitchFamily="34" charset="0"/>
                <a:ea typeface="Aptos" panose="020B0004020202020204" pitchFamily="34" charset="0"/>
                <a:cs typeface="Arial" panose="020B0604020202020204" pitchFamily="34" charset="0"/>
              </a:rPr>
              <a:t>These represent resource utilization and runtime indicators critical for detecting anomalous behaviours.</a:t>
            </a:r>
            <a:endParaRPr lang="en-US" sz="2000" kern="100" dirty="0">
              <a:latin typeface="Abadi Extra Light" panose="020B0204020104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97827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A7642-9C0C-E30D-58EE-6C2677A360F4}"/>
            </a:ext>
          </a:extLst>
        </p:cNvPr>
        <p:cNvGrpSpPr/>
        <p:nvPr/>
      </p:nvGrpSpPr>
      <p:grpSpPr>
        <a:xfrm>
          <a:off x="0" y="0"/>
          <a:ext cx="0" cy="0"/>
          <a:chOff x="0" y="0"/>
          <a:chExt cx="0" cy="0"/>
        </a:xfrm>
      </p:grpSpPr>
      <p:sp>
        <p:nvSpPr>
          <p:cNvPr id="5123" name="Slide Number Placeholder 3">
            <a:extLst>
              <a:ext uri="{FF2B5EF4-FFF2-40B4-BE49-F238E27FC236}">
                <a16:creationId xmlns:a16="http://schemas.microsoft.com/office/drawing/2014/main" id="{08A23EA1-2E1A-AD25-6FB5-7F7B66B59A0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32" indent="-285744">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2971" indent="-228594">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160" indent="-228594">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349" indent="-228594">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537"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726"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8914"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103"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20BA07C-6CFE-4D42-9264-04594C2AAC93}" type="slidenum">
              <a:rPr lang="nl-NL" altLang="nl-BE" sz="1200">
                <a:solidFill>
                  <a:srgbClr val="898989"/>
                </a:solidFill>
                <a:latin typeface="Arial" panose="020B0604020202020204" pitchFamily="34" charset="0"/>
              </a:rPr>
              <a:pPr>
                <a:spcBef>
                  <a:spcPct val="0"/>
                </a:spcBef>
                <a:buFontTx/>
                <a:buNone/>
              </a:pPr>
              <a:t>17</a:t>
            </a:fld>
            <a:endParaRPr lang="nl-NL" altLang="nl-BE" sz="1200">
              <a:solidFill>
                <a:srgbClr val="898989"/>
              </a:solidFill>
              <a:latin typeface="Arial" panose="020B0604020202020204" pitchFamily="34" charset="0"/>
            </a:endParaRPr>
          </a:p>
        </p:txBody>
      </p:sp>
      <p:sp>
        <p:nvSpPr>
          <p:cNvPr id="4" name="TextBox 3">
            <a:extLst>
              <a:ext uri="{FF2B5EF4-FFF2-40B4-BE49-F238E27FC236}">
                <a16:creationId xmlns:a16="http://schemas.microsoft.com/office/drawing/2014/main" id="{010B9D1C-65E4-988C-AD18-60F8D8BB4BD0}"/>
              </a:ext>
            </a:extLst>
          </p:cNvPr>
          <p:cNvSpPr txBox="1"/>
          <p:nvPr/>
        </p:nvSpPr>
        <p:spPr>
          <a:xfrm>
            <a:off x="364670" y="1184714"/>
            <a:ext cx="6184985" cy="2385461"/>
          </a:xfrm>
          <a:prstGeom prst="rect">
            <a:avLst/>
          </a:prstGeom>
          <a:noFill/>
        </p:spPr>
        <p:txBody>
          <a:bodyPr wrap="square">
            <a:spAutoFit/>
          </a:bodyPr>
          <a:lstStyle/>
          <a:p>
            <a:pPr marR="0" lvl="0" algn="just">
              <a:lnSpc>
                <a:spcPct val="107000"/>
              </a:lnSpc>
              <a:spcAft>
                <a:spcPts val="800"/>
              </a:spcAft>
              <a:buSzPts val="1000"/>
              <a:tabLst>
                <a:tab pos="457200" algn="l"/>
              </a:tabLst>
            </a:pPr>
            <a:r>
              <a:rPr lang="en-AU" sz="2400" b="1" kern="100" dirty="0">
                <a:effectLst/>
                <a:ea typeface="Aptos" panose="020B0004020202020204" pitchFamily="34" charset="0"/>
                <a:cs typeface="Arial" panose="020B0604020202020204" pitchFamily="34" charset="0"/>
              </a:rPr>
              <a:t>Classification Report:</a:t>
            </a:r>
          </a:p>
          <a:p>
            <a:pPr marL="800100" lvl="1" indent="-342900" algn="just">
              <a:spcAft>
                <a:spcPts val="800"/>
              </a:spcAft>
              <a:buSzPts val="1000"/>
              <a:buFont typeface="Symbol" panose="05050102010706020507" pitchFamily="18" charset="2"/>
              <a:buChar char=""/>
              <a:tabLst>
                <a:tab pos="457200" algn="l"/>
              </a:tabLst>
            </a:pPr>
            <a:r>
              <a:rPr lang="en-US" sz="2000" kern="100" dirty="0">
                <a:effectLst/>
                <a:latin typeface="Abadi Extra Light" panose="020B0204020104020204" pitchFamily="34" charset="0"/>
                <a:ea typeface="Aptos" panose="020B0004020202020204" pitchFamily="34" charset="0"/>
                <a:cs typeface="Arial" panose="020B0604020202020204" pitchFamily="34" charset="0"/>
              </a:rPr>
              <a:t>All Performance metrics show 1.00, indicating perfect classification across all classes.</a:t>
            </a:r>
          </a:p>
          <a:p>
            <a:pPr marL="800100" lvl="1" indent="-342900" algn="just">
              <a:spcAft>
                <a:spcPts val="1200"/>
              </a:spcAft>
              <a:buSzPts val="1000"/>
              <a:buFont typeface="Symbol" panose="05050102010706020507" pitchFamily="18" charset="2"/>
              <a:buChar char=""/>
              <a:tabLst>
                <a:tab pos="457200" algn="l"/>
              </a:tabLst>
            </a:pPr>
            <a:r>
              <a:rPr lang="en-US" sz="2000" dirty="0">
                <a:latin typeface="Abadi Extra Light" panose="020B0204020104020204" pitchFamily="34" charset="0"/>
              </a:rPr>
              <a:t>Confirms that Gaussian Naïve Bayes generalized well after imputation and preprocessing.</a:t>
            </a:r>
          </a:p>
          <a:p>
            <a:pPr algn="just">
              <a:spcAft>
                <a:spcPts val="800"/>
              </a:spcAft>
              <a:buSzPts val="1000"/>
              <a:tabLst>
                <a:tab pos="457200" algn="l"/>
              </a:tabLst>
            </a:pPr>
            <a:r>
              <a:rPr lang="en-AU" sz="2000" b="1" dirty="0">
                <a:latin typeface="Abadi Extra Light" panose="020B0204020104020204" pitchFamily="34" charset="0"/>
              </a:rPr>
              <a:t>Classes classified: </a:t>
            </a:r>
            <a:r>
              <a:rPr lang="en-AU" sz="2000" i="1" dirty="0" err="1">
                <a:latin typeface="Abadi Extra Light" panose="020B0204020104020204" pitchFamily="34" charset="0"/>
              </a:rPr>
              <a:t>dos_bf</a:t>
            </a:r>
            <a:r>
              <a:rPr lang="en-AU" sz="2000" i="1" dirty="0">
                <a:latin typeface="Abadi Extra Light" panose="020B0204020104020204" pitchFamily="34" charset="0"/>
              </a:rPr>
              <a:t>, </a:t>
            </a:r>
            <a:r>
              <a:rPr lang="en-AU" sz="2000" i="1" dirty="0" err="1">
                <a:latin typeface="Abadi Extra Light" panose="020B0204020104020204" pitchFamily="34" charset="0"/>
              </a:rPr>
              <a:t>slowloris</a:t>
            </a:r>
            <a:r>
              <a:rPr lang="en-AU" sz="2000" i="1" dirty="0">
                <a:latin typeface="Abadi Extra Light" panose="020B0204020104020204" pitchFamily="34" charset="0"/>
              </a:rPr>
              <a:t>, </a:t>
            </a:r>
            <a:r>
              <a:rPr lang="en-AU" sz="2000" i="1" dirty="0" err="1">
                <a:latin typeface="Abadi Extra Light" panose="020B0204020104020204" pitchFamily="34" charset="0"/>
              </a:rPr>
              <a:t>sqli</a:t>
            </a:r>
            <a:r>
              <a:rPr lang="en-AU" sz="2000" i="1" dirty="0">
                <a:latin typeface="Abadi Extra Light" panose="020B0204020104020204" pitchFamily="34" charset="0"/>
              </a:rPr>
              <a:t>, </a:t>
            </a:r>
            <a:r>
              <a:rPr lang="en-AU" sz="2000" i="1" dirty="0" err="1">
                <a:latin typeface="Abadi Extra Light" panose="020B0204020104020204" pitchFamily="34" charset="0"/>
              </a:rPr>
              <a:t>torshammer</a:t>
            </a:r>
            <a:endParaRPr lang="en-US" sz="2000" kern="100" dirty="0">
              <a:effectLst/>
              <a:latin typeface="Abadi Extra Light" panose="020B0204020104020204" pitchFamily="34" charset="0"/>
              <a:ea typeface="Aptos" panose="020B00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12C3A69A-26AB-D2C2-F825-996153980341}"/>
              </a:ext>
            </a:extLst>
          </p:cNvPr>
          <p:cNvCxnSpPr/>
          <p:nvPr/>
        </p:nvCxnSpPr>
        <p:spPr>
          <a:xfrm>
            <a:off x="364671" y="990600"/>
            <a:ext cx="9993086"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7BCF962-96E5-8FF6-DD33-D8DF96DF1CCC}"/>
              </a:ext>
            </a:extLst>
          </p:cNvPr>
          <p:cNvSpPr txBox="1"/>
          <p:nvPr/>
        </p:nvSpPr>
        <p:spPr>
          <a:xfrm>
            <a:off x="321126" y="282714"/>
            <a:ext cx="11647811" cy="615553"/>
          </a:xfrm>
          <a:prstGeom prst="rect">
            <a:avLst/>
          </a:prstGeom>
          <a:noFill/>
        </p:spPr>
        <p:txBody>
          <a:bodyPr wrap="square" rtlCol="0">
            <a:spAutoFit/>
          </a:bodyPr>
          <a:lstStyle/>
          <a:p>
            <a:r>
              <a:rPr lang="en-AU" sz="3300" b="1" dirty="0">
                <a:solidFill>
                  <a:srgbClr val="002060"/>
                </a:solidFill>
                <a:latin typeface="Arial Black" panose="020B0A04020102020204" pitchFamily="34" charset="0"/>
              </a:rPr>
              <a:t>GAUSSIAN NAIVE BIAS ANALYSIS</a:t>
            </a:r>
          </a:p>
        </p:txBody>
      </p:sp>
      <p:sp>
        <p:nvSpPr>
          <p:cNvPr id="2" name="TextBox 1">
            <a:extLst>
              <a:ext uri="{FF2B5EF4-FFF2-40B4-BE49-F238E27FC236}">
                <a16:creationId xmlns:a16="http://schemas.microsoft.com/office/drawing/2014/main" id="{87FE7E98-E291-DFFB-CDF2-75A82A249FE7}"/>
              </a:ext>
            </a:extLst>
          </p:cNvPr>
          <p:cNvSpPr txBox="1"/>
          <p:nvPr/>
        </p:nvSpPr>
        <p:spPr>
          <a:xfrm>
            <a:off x="364670" y="3912454"/>
            <a:ext cx="6493330" cy="2552045"/>
          </a:xfrm>
          <a:prstGeom prst="rect">
            <a:avLst/>
          </a:prstGeom>
          <a:noFill/>
        </p:spPr>
        <p:txBody>
          <a:bodyPr wrap="square">
            <a:spAutoFit/>
          </a:bodyPr>
          <a:lstStyle/>
          <a:p>
            <a:pPr marR="0" lvl="0">
              <a:lnSpc>
                <a:spcPct val="107000"/>
              </a:lnSpc>
              <a:spcAft>
                <a:spcPts val="800"/>
              </a:spcAft>
              <a:buSzPts val="1000"/>
              <a:tabLst>
                <a:tab pos="457200" algn="l"/>
              </a:tabLst>
            </a:pPr>
            <a:r>
              <a:rPr lang="en-AU" sz="2400" b="1" kern="100" dirty="0">
                <a:effectLst/>
                <a:latin typeface="+mj-lt"/>
                <a:ea typeface="Aptos" panose="020B0004020202020204" pitchFamily="34" charset="0"/>
                <a:cs typeface="Arial" panose="020B0604020202020204" pitchFamily="34" charset="0"/>
              </a:rPr>
              <a:t>Gaussian naive bias Confusion Matrix:</a:t>
            </a:r>
          </a:p>
          <a:p>
            <a:pPr marL="800100" lvl="1" indent="-342900" algn="just">
              <a:lnSpc>
                <a:spcPct val="107000"/>
              </a:lnSpc>
              <a:spcAft>
                <a:spcPts val="800"/>
              </a:spcAft>
              <a:buSzPts val="1000"/>
              <a:buFont typeface="Arial" panose="020B0604020202020204" pitchFamily="34" charset="0"/>
              <a:buChar char="•"/>
              <a:tabLst>
                <a:tab pos="457200" algn="l"/>
              </a:tabLst>
            </a:pPr>
            <a:r>
              <a:rPr lang="en-AU" sz="2000" kern="100" dirty="0">
                <a:effectLst/>
                <a:latin typeface="Abadi Extra Light" panose="020B0204020104020204" pitchFamily="34" charset="0"/>
                <a:ea typeface="Aptos" panose="020B0004020202020204" pitchFamily="34" charset="0"/>
                <a:cs typeface="Arial" panose="020B0604020202020204" pitchFamily="34" charset="0"/>
              </a:rPr>
              <a:t>All predictions fall perfectly along the diagonal → </a:t>
            </a:r>
            <a:r>
              <a:rPr lang="en-AU" sz="2000" b="1" kern="100" dirty="0">
                <a:effectLst/>
                <a:latin typeface="Abadi Extra Light" panose="020B0204020104020204" pitchFamily="34" charset="0"/>
                <a:ea typeface="Aptos" panose="020B0004020202020204" pitchFamily="34" charset="0"/>
                <a:cs typeface="Arial" panose="020B0604020202020204" pitchFamily="34" charset="0"/>
              </a:rPr>
              <a:t>zero misclassifications.</a:t>
            </a:r>
          </a:p>
          <a:p>
            <a:pPr marL="800100" lvl="1" indent="-342900" algn="just">
              <a:lnSpc>
                <a:spcPct val="107000"/>
              </a:lnSpc>
              <a:spcAft>
                <a:spcPts val="1800"/>
              </a:spcAft>
              <a:buSzPts val="1000"/>
              <a:buFont typeface="Arial" panose="020B0604020202020204" pitchFamily="34" charset="0"/>
              <a:buChar char="•"/>
              <a:tabLst>
                <a:tab pos="457200" algn="l"/>
              </a:tabLst>
            </a:pPr>
            <a:r>
              <a:rPr lang="en-AU" sz="2000" kern="100" dirty="0">
                <a:effectLst/>
                <a:latin typeface="Abadi Extra Light" panose="020B0204020104020204" pitchFamily="34" charset="0"/>
                <a:ea typeface="Aptos" panose="020B0004020202020204" pitchFamily="34" charset="0"/>
                <a:cs typeface="Arial" panose="020B0604020202020204" pitchFamily="34" charset="0"/>
              </a:rPr>
              <a:t>Confirms model’s strength in probabilistic separation.</a:t>
            </a:r>
          </a:p>
          <a:p>
            <a:pPr algn="just">
              <a:lnSpc>
                <a:spcPct val="107000"/>
              </a:lnSpc>
              <a:spcAft>
                <a:spcPts val="800"/>
              </a:spcAft>
              <a:buSzPts val="1000"/>
              <a:tabLst>
                <a:tab pos="457200" algn="l"/>
              </a:tabLst>
            </a:pPr>
            <a:r>
              <a:rPr lang="en-AU" sz="2000" kern="100" dirty="0">
                <a:effectLst/>
                <a:latin typeface="Abadi Extra Light" panose="020B0204020104020204" pitchFamily="34" charset="0"/>
                <a:ea typeface="Aptos" panose="020B0004020202020204" pitchFamily="34" charset="0"/>
                <a:cs typeface="Arial" panose="020B0604020202020204" pitchFamily="34" charset="0"/>
              </a:rPr>
              <a:t>Despite being simpler than tree-based models, Gaussian NB performed equally well on this dataset.</a:t>
            </a:r>
            <a:endParaRPr lang="en-US" sz="2000" kern="100" dirty="0">
              <a:effectLst/>
              <a:latin typeface="Abadi Extra Light" panose="020B0204020104020204" pitchFamily="34" charset="0"/>
              <a:ea typeface="Aptos" panose="020B0004020202020204" pitchFamily="34" charset="0"/>
              <a:cs typeface="Arial" panose="020B0604020202020204" pitchFamily="34" charset="0"/>
            </a:endParaRPr>
          </a:p>
        </p:txBody>
      </p:sp>
      <p:pic>
        <p:nvPicPr>
          <p:cNvPr id="8" name="Picture 7" descr="A screenshot of a computer screen&#10;&#10;AI-generated content may be incorrect.">
            <a:extLst>
              <a:ext uri="{FF2B5EF4-FFF2-40B4-BE49-F238E27FC236}">
                <a16:creationId xmlns:a16="http://schemas.microsoft.com/office/drawing/2014/main" id="{9E6FA5B2-6E6D-4021-1AF5-4062AD10F0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2856" y="1502048"/>
            <a:ext cx="4042595" cy="1894031"/>
          </a:xfrm>
          <a:prstGeom prst="rect">
            <a:avLst/>
          </a:prstGeom>
          <a:ln>
            <a:solidFill>
              <a:srgbClr val="002060"/>
            </a:solidFill>
          </a:ln>
        </p:spPr>
      </p:pic>
      <p:pic>
        <p:nvPicPr>
          <p:cNvPr id="11" name="Picture 10" descr="A chart of a diagram&#10;&#10;AI-generated content may be incorrect.">
            <a:extLst>
              <a:ext uri="{FF2B5EF4-FFF2-40B4-BE49-F238E27FC236}">
                <a16:creationId xmlns:a16="http://schemas.microsoft.com/office/drawing/2014/main" id="{8AE93666-B826-76E7-132E-A465C473AE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2856" y="3570175"/>
            <a:ext cx="4042595" cy="3031947"/>
          </a:xfrm>
          <a:prstGeom prst="rect">
            <a:avLst/>
          </a:prstGeom>
          <a:ln>
            <a:solidFill>
              <a:srgbClr val="002060"/>
            </a:solidFill>
          </a:ln>
        </p:spPr>
      </p:pic>
    </p:spTree>
    <p:extLst>
      <p:ext uri="{BB962C8B-B14F-4D97-AF65-F5344CB8AC3E}">
        <p14:creationId xmlns:p14="http://schemas.microsoft.com/office/powerpoint/2010/main" val="3471995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7A5A8-20DE-B438-9D6B-BE89E4357929}"/>
            </a:ext>
          </a:extLst>
        </p:cNvPr>
        <p:cNvGrpSpPr/>
        <p:nvPr/>
      </p:nvGrpSpPr>
      <p:grpSpPr>
        <a:xfrm>
          <a:off x="0" y="0"/>
          <a:ext cx="0" cy="0"/>
          <a:chOff x="0" y="0"/>
          <a:chExt cx="0" cy="0"/>
        </a:xfrm>
      </p:grpSpPr>
      <p:sp>
        <p:nvSpPr>
          <p:cNvPr id="5123" name="Slide Number Placeholder 3">
            <a:extLst>
              <a:ext uri="{FF2B5EF4-FFF2-40B4-BE49-F238E27FC236}">
                <a16:creationId xmlns:a16="http://schemas.microsoft.com/office/drawing/2014/main" id="{F7EE3CA1-A7EA-61A4-1A07-3F634E1F316D}"/>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32" indent="-285744">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2971" indent="-228594">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160" indent="-228594">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349" indent="-228594">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537"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726"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8914"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103"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20BA07C-6CFE-4D42-9264-04594C2AAC93}" type="slidenum">
              <a:rPr lang="nl-NL" altLang="nl-BE" sz="1200">
                <a:solidFill>
                  <a:srgbClr val="898989"/>
                </a:solidFill>
                <a:latin typeface="Arial" panose="020B0604020202020204" pitchFamily="34" charset="0"/>
              </a:rPr>
              <a:pPr>
                <a:spcBef>
                  <a:spcPct val="0"/>
                </a:spcBef>
                <a:buFontTx/>
                <a:buNone/>
              </a:pPr>
              <a:t>18</a:t>
            </a:fld>
            <a:endParaRPr lang="nl-NL" altLang="nl-BE" sz="1200">
              <a:solidFill>
                <a:srgbClr val="898989"/>
              </a:solidFill>
              <a:latin typeface="Arial" panose="020B0604020202020204" pitchFamily="34" charset="0"/>
            </a:endParaRPr>
          </a:p>
        </p:txBody>
      </p:sp>
      <p:sp>
        <p:nvSpPr>
          <p:cNvPr id="4" name="TextBox 3">
            <a:extLst>
              <a:ext uri="{FF2B5EF4-FFF2-40B4-BE49-F238E27FC236}">
                <a16:creationId xmlns:a16="http://schemas.microsoft.com/office/drawing/2014/main" id="{76262B63-CA03-5EE3-A1D6-6BC86E7B5C8E}"/>
              </a:ext>
            </a:extLst>
          </p:cNvPr>
          <p:cNvSpPr txBox="1"/>
          <p:nvPr/>
        </p:nvSpPr>
        <p:spPr>
          <a:xfrm>
            <a:off x="364670" y="1184714"/>
            <a:ext cx="6184985" cy="2641942"/>
          </a:xfrm>
          <a:prstGeom prst="rect">
            <a:avLst/>
          </a:prstGeom>
          <a:noFill/>
        </p:spPr>
        <p:txBody>
          <a:bodyPr wrap="square">
            <a:spAutoFit/>
          </a:bodyPr>
          <a:lstStyle/>
          <a:p>
            <a:pPr marR="0" lvl="0" algn="just">
              <a:lnSpc>
                <a:spcPct val="107000"/>
              </a:lnSpc>
              <a:spcAft>
                <a:spcPts val="800"/>
              </a:spcAft>
              <a:buSzPts val="1000"/>
              <a:tabLst>
                <a:tab pos="457200" algn="l"/>
              </a:tabLst>
            </a:pPr>
            <a:r>
              <a:rPr lang="en-AU" sz="2400" b="1" kern="100" dirty="0">
                <a:effectLst/>
                <a:latin typeface="+mj-lt"/>
                <a:ea typeface="Aptos" panose="020B0004020202020204" pitchFamily="34" charset="0"/>
                <a:cs typeface="Arial" panose="020B0604020202020204" pitchFamily="34" charset="0"/>
              </a:rPr>
              <a:t>Classification Report:</a:t>
            </a:r>
          </a:p>
          <a:p>
            <a:pPr marL="800100" lvl="1" indent="-342900" algn="just">
              <a:spcAft>
                <a:spcPts val="800"/>
              </a:spcAft>
              <a:buSzPts val="1000"/>
              <a:buFont typeface="Symbol" panose="05050102010706020507" pitchFamily="18" charset="2"/>
              <a:buChar char=""/>
              <a:tabLst>
                <a:tab pos="457200" algn="l"/>
              </a:tabLst>
            </a:pPr>
            <a:r>
              <a:rPr lang="en-US" sz="2000" kern="100" dirty="0">
                <a:effectLst/>
                <a:latin typeface="Abadi Extra Light" panose="020B0204020104020204" pitchFamily="34" charset="0"/>
                <a:ea typeface="Aptos" panose="020B0004020202020204" pitchFamily="34" charset="0"/>
                <a:cs typeface="Arial" panose="020B0604020202020204" pitchFamily="34" charset="0"/>
              </a:rPr>
              <a:t>Achieved perfect metrics: Accuracy, Precision, Recall, and </a:t>
            </a:r>
            <a:r>
              <a:rPr lang="en-US" sz="2000" b="1" kern="100" dirty="0">
                <a:effectLst/>
                <a:latin typeface="Abadi Extra Light" panose="020B0204020104020204" pitchFamily="34" charset="0"/>
                <a:ea typeface="Aptos" panose="020B0004020202020204" pitchFamily="34" charset="0"/>
                <a:cs typeface="Arial" panose="020B0604020202020204" pitchFamily="34" charset="0"/>
              </a:rPr>
              <a:t>F1 = 1.00.</a:t>
            </a:r>
          </a:p>
          <a:p>
            <a:pPr marL="800100" lvl="1" indent="-342900" algn="just">
              <a:spcAft>
                <a:spcPts val="800"/>
              </a:spcAft>
              <a:buSzPts val="1000"/>
              <a:buFont typeface="Symbol" panose="05050102010706020507" pitchFamily="18" charset="2"/>
              <a:buChar char=""/>
              <a:tabLst>
                <a:tab pos="457200" algn="l"/>
              </a:tabLst>
            </a:pPr>
            <a:r>
              <a:rPr lang="en-US" sz="2000" kern="100" dirty="0">
                <a:effectLst/>
                <a:latin typeface="Abadi Extra Light" panose="020B0204020104020204" pitchFamily="34" charset="0"/>
                <a:ea typeface="Aptos" panose="020B0004020202020204" pitchFamily="34" charset="0"/>
                <a:cs typeface="Arial" panose="020B0604020202020204" pitchFamily="34" charset="0"/>
              </a:rPr>
              <a:t>Learned complex relationships between input metrics and attack types (</a:t>
            </a:r>
            <a:r>
              <a:rPr lang="en-US" sz="2000" kern="100" dirty="0" err="1">
                <a:effectLst/>
                <a:latin typeface="Abadi Extra Light" panose="020B0204020104020204" pitchFamily="34" charset="0"/>
                <a:ea typeface="Aptos" panose="020B0004020202020204" pitchFamily="34" charset="0"/>
                <a:cs typeface="Arial" panose="020B0604020202020204" pitchFamily="34" charset="0"/>
              </a:rPr>
              <a:t>dos_bf</a:t>
            </a:r>
            <a:r>
              <a:rPr lang="en-US" sz="2000" kern="100" dirty="0">
                <a:effectLst/>
                <a:latin typeface="Abadi Extra Light" panose="020B0204020104020204" pitchFamily="34" charset="0"/>
                <a:ea typeface="Aptos" panose="020B0004020202020204" pitchFamily="34" charset="0"/>
                <a:cs typeface="Arial" panose="020B0604020202020204" pitchFamily="34" charset="0"/>
              </a:rPr>
              <a:t>, </a:t>
            </a:r>
            <a:r>
              <a:rPr lang="en-US" sz="2000" kern="100" dirty="0" err="1">
                <a:effectLst/>
                <a:latin typeface="Abadi Extra Light" panose="020B0204020104020204" pitchFamily="34" charset="0"/>
                <a:ea typeface="Aptos" panose="020B0004020202020204" pitchFamily="34" charset="0"/>
                <a:cs typeface="Arial" panose="020B0604020202020204" pitchFamily="34" charset="0"/>
              </a:rPr>
              <a:t>slowloris</a:t>
            </a:r>
            <a:r>
              <a:rPr lang="en-US" sz="2000" kern="100" dirty="0">
                <a:effectLst/>
                <a:latin typeface="Abadi Extra Light" panose="020B0204020104020204" pitchFamily="34" charset="0"/>
                <a:ea typeface="Aptos" panose="020B0004020202020204" pitchFamily="34" charset="0"/>
                <a:cs typeface="Arial" panose="020B0604020202020204" pitchFamily="34" charset="0"/>
              </a:rPr>
              <a:t>, </a:t>
            </a:r>
            <a:r>
              <a:rPr lang="en-US" sz="2000" kern="100" dirty="0" err="1">
                <a:effectLst/>
                <a:latin typeface="Abadi Extra Light" panose="020B0204020104020204" pitchFamily="34" charset="0"/>
                <a:ea typeface="Aptos" panose="020B0004020202020204" pitchFamily="34" charset="0"/>
                <a:cs typeface="Arial" panose="020B0604020202020204" pitchFamily="34" charset="0"/>
              </a:rPr>
              <a:t>sqli</a:t>
            </a:r>
            <a:r>
              <a:rPr lang="en-US" sz="2000" kern="100" dirty="0">
                <a:effectLst/>
                <a:latin typeface="Abadi Extra Light" panose="020B0204020104020204" pitchFamily="34" charset="0"/>
                <a:ea typeface="Aptos" panose="020B0004020202020204" pitchFamily="34" charset="0"/>
                <a:cs typeface="Arial" panose="020B0604020202020204" pitchFamily="34" charset="0"/>
              </a:rPr>
              <a:t>, </a:t>
            </a:r>
            <a:r>
              <a:rPr lang="en-US" sz="2000" kern="100" dirty="0" err="1">
                <a:effectLst/>
                <a:latin typeface="Abadi Extra Light" panose="020B0204020104020204" pitchFamily="34" charset="0"/>
                <a:ea typeface="Aptos" panose="020B0004020202020204" pitchFamily="34" charset="0"/>
                <a:cs typeface="Arial" panose="020B0604020202020204" pitchFamily="34" charset="0"/>
              </a:rPr>
              <a:t>torshammer</a:t>
            </a:r>
            <a:r>
              <a:rPr lang="en-US" sz="2000" kern="100" dirty="0">
                <a:effectLst/>
                <a:latin typeface="Abadi Extra Light" panose="020B0204020104020204" pitchFamily="34" charset="0"/>
                <a:ea typeface="Aptos" panose="020B0004020202020204" pitchFamily="34" charset="0"/>
                <a:cs typeface="Arial" panose="020B0604020202020204" pitchFamily="34" charset="0"/>
              </a:rPr>
              <a:t>).</a:t>
            </a:r>
          </a:p>
          <a:p>
            <a:pPr marL="800100" lvl="1" indent="-342900" algn="just">
              <a:spcAft>
                <a:spcPts val="800"/>
              </a:spcAft>
              <a:buSzPts val="1000"/>
              <a:buFont typeface="Symbol" panose="05050102010706020507" pitchFamily="18" charset="2"/>
              <a:buChar char=""/>
              <a:tabLst>
                <a:tab pos="457200" algn="l"/>
              </a:tabLst>
            </a:pPr>
            <a:r>
              <a:rPr lang="en-US" sz="2000" kern="100" dirty="0">
                <a:effectLst/>
                <a:latin typeface="Abadi Extra Light" panose="020B0204020104020204" pitchFamily="34" charset="0"/>
                <a:ea typeface="Aptos" panose="020B0004020202020204" pitchFamily="34" charset="0"/>
                <a:cs typeface="Arial" panose="020B0604020202020204" pitchFamily="34" charset="0"/>
              </a:rPr>
              <a:t>Shows strong generalization and convergence.</a:t>
            </a:r>
          </a:p>
        </p:txBody>
      </p:sp>
      <p:cxnSp>
        <p:nvCxnSpPr>
          <p:cNvPr id="5" name="Straight Connector 4">
            <a:extLst>
              <a:ext uri="{FF2B5EF4-FFF2-40B4-BE49-F238E27FC236}">
                <a16:creationId xmlns:a16="http://schemas.microsoft.com/office/drawing/2014/main" id="{EAD57BD1-6161-AA68-9300-520BF5C5008D}"/>
              </a:ext>
            </a:extLst>
          </p:cNvPr>
          <p:cNvCxnSpPr/>
          <p:nvPr/>
        </p:nvCxnSpPr>
        <p:spPr>
          <a:xfrm>
            <a:off x="364671" y="990600"/>
            <a:ext cx="9993086"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0BF9ED2-2177-10AC-4B26-CDCD731EB010}"/>
              </a:ext>
            </a:extLst>
          </p:cNvPr>
          <p:cNvSpPr txBox="1"/>
          <p:nvPr/>
        </p:nvSpPr>
        <p:spPr>
          <a:xfrm>
            <a:off x="321126" y="282714"/>
            <a:ext cx="11647811" cy="584775"/>
          </a:xfrm>
          <a:prstGeom prst="rect">
            <a:avLst/>
          </a:prstGeom>
          <a:noFill/>
        </p:spPr>
        <p:txBody>
          <a:bodyPr wrap="square" rtlCol="0">
            <a:spAutoFit/>
          </a:bodyPr>
          <a:lstStyle/>
          <a:p>
            <a:r>
              <a:rPr lang="en-AU" sz="3200" b="1" dirty="0">
                <a:solidFill>
                  <a:srgbClr val="002060"/>
                </a:solidFill>
                <a:latin typeface="Arial Black" panose="020B0A04020102020204" pitchFamily="34" charset="0"/>
              </a:rPr>
              <a:t>MULTILAYER PERCEPTRON (ANN) ANALYSIS</a:t>
            </a:r>
          </a:p>
        </p:txBody>
      </p:sp>
      <p:sp>
        <p:nvSpPr>
          <p:cNvPr id="2" name="TextBox 1">
            <a:extLst>
              <a:ext uri="{FF2B5EF4-FFF2-40B4-BE49-F238E27FC236}">
                <a16:creationId xmlns:a16="http://schemas.microsoft.com/office/drawing/2014/main" id="{9A4A64EF-7AC8-3422-9ACE-34DE67FE793A}"/>
              </a:ext>
            </a:extLst>
          </p:cNvPr>
          <p:cNvSpPr txBox="1"/>
          <p:nvPr/>
        </p:nvSpPr>
        <p:spPr>
          <a:xfrm>
            <a:off x="364670" y="4252699"/>
            <a:ext cx="6493330" cy="2094484"/>
          </a:xfrm>
          <a:prstGeom prst="rect">
            <a:avLst/>
          </a:prstGeom>
          <a:noFill/>
        </p:spPr>
        <p:txBody>
          <a:bodyPr wrap="square">
            <a:spAutoFit/>
          </a:bodyPr>
          <a:lstStyle/>
          <a:p>
            <a:pPr marR="0" lvl="0">
              <a:lnSpc>
                <a:spcPct val="107000"/>
              </a:lnSpc>
              <a:spcAft>
                <a:spcPts val="800"/>
              </a:spcAft>
              <a:buSzPts val="1000"/>
              <a:tabLst>
                <a:tab pos="457200" algn="l"/>
              </a:tabLst>
            </a:pPr>
            <a:r>
              <a:rPr lang="en-AU" sz="2400" b="1" kern="100" dirty="0">
                <a:effectLst/>
                <a:latin typeface="+mj-lt"/>
                <a:ea typeface="Aptos" panose="020B0004020202020204" pitchFamily="34" charset="0"/>
                <a:cs typeface="Arial" panose="020B0604020202020204" pitchFamily="34" charset="0"/>
              </a:rPr>
              <a:t>ANN Confusion Matrix:</a:t>
            </a:r>
          </a:p>
          <a:p>
            <a:pPr marL="800100" lvl="1" indent="-342900" algn="just">
              <a:lnSpc>
                <a:spcPct val="107000"/>
              </a:lnSpc>
              <a:spcAft>
                <a:spcPts val="800"/>
              </a:spcAft>
              <a:buSzPts val="1000"/>
              <a:buFont typeface="Arial" panose="020B0604020202020204" pitchFamily="34" charset="0"/>
              <a:buChar char="•"/>
              <a:tabLst>
                <a:tab pos="457200" algn="l"/>
              </a:tabLst>
            </a:pPr>
            <a:r>
              <a:rPr lang="en-US" sz="2000" kern="100" dirty="0">
                <a:effectLst/>
                <a:latin typeface="Abadi Extra Light" panose="020B0204020104020204" pitchFamily="34" charset="0"/>
                <a:ea typeface="Aptos" panose="020B0004020202020204" pitchFamily="34" charset="0"/>
                <a:cs typeface="Arial" panose="020B0604020202020204" pitchFamily="34" charset="0"/>
              </a:rPr>
              <a:t>All predictions correct — no off-diagonal errors.</a:t>
            </a:r>
          </a:p>
          <a:p>
            <a:pPr marL="800100" lvl="1" indent="-342900" algn="just">
              <a:lnSpc>
                <a:spcPct val="107000"/>
              </a:lnSpc>
              <a:spcAft>
                <a:spcPts val="800"/>
              </a:spcAft>
              <a:buSzPts val="1000"/>
              <a:buFont typeface="Arial" panose="020B0604020202020204" pitchFamily="34" charset="0"/>
              <a:buChar char="•"/>
              <a:tabLst>
                <a:tab pos="457200" algn="l"/>
              </a:tabLst>
            </a:pPr>
            <a:r>
              <a:rPr lang="en-US" sz="2000" kern="100" dirty="0">
                <a:effectLst/>
                <a:latin typeface="Abadi Extra Light" panose="020B0204020104020204" pitchFamily="34" charset="0"/>
                <a:ea typeface="Aptos" panose="020B0004020202020204" pitchFamily="34" charset="0"/>
                <a:cs typeface="Arial" panose="020B0604020202020204" pitchFamily="34" charset="0"/>
              </a:rPr>
              <a:t>Clear separation among attack classes.</a:t>
            </a:r>
          </a:p>
          <a:p>
            <a:pPr marL="800100" lvl="1" indent="-342900" algn="just">
              <a:lnSpc>
                <a:spcPct val="107000"/>
              </a:lnSpc>
              <a:spcAft>
                <a:spcPts val="800"/>
              </a:spcAft>
              <a:buSzPts val="1000"/>
              <a:buFont typeface="Arial" panose="020B0604020202020204" pitchFamily="34" charset="0"/>
              <a:buChar char="•"/>
              <a:tabLst>
                <a:tab pos="457200" algn="l"/>
              </a:tabLst>
            </a:pPr>
            <a:r>
              <a:rPr lang="en-US" sz="2000" kern="100" dirty="0">
                <a:effectLst/>
                <a:latin typeface="Abadi Extra Light" panose="020B0204020104020204" pitchFamily="34" charset="0"/>
                <a:ea typeface="Aptos" panose="020B0004020202020204" pitchFamily="34" charset="0"/>
                <a:cs typeface="Arial" panose="020B0604020202020204" pitchFamily="34" charset="0"/>
              </a:rPr>
              <a:t>Demonstrates high model confidence in pattern recognition.</a:t>
            </a:r>
          </a:p>
        </p:txBody>
      </p:sp>
      <p:pic>
        <p:nvPicPr>
          <p:cNvPr id="9" name="Picture 8" descr="A screenshot of a computer screen&#10;&#10;AI-generated content may be incorrect.">
            <a:extLst>
              <a:ext uri="{FF2B5EF4-FFF2-40B4-BE49-F238E27FC236}">
                <a16:creationId xmlns:a16="http://schemas.microsoft.com/office/drawing/2014/main" id="{74515902-90EC-01DF-291B-FC28CBE72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3407" y="1535478"/>
            <a:ext cx="4078652" cy="1787191"/>
          </a:xfrm>
          <a:prstGeom prst="rect">
            <a:avLst/>
          </a:prstGeom>
          <a:ln>
            <a:solidFill>
              <a:srgbClr val="002060"/>
            </a:solidFill>
          </a:ln>
        </p:spPr>
      </p:pic>
      <p:pic>
        <p:nvPicPr>
          <p:cNvPr id="12" name="Picture 11" descr="A chart of a confused matrix&#10;&#10;AI-generated content may be incorrect.">
            <a:extLst>
              <a:ext uri="{FF2B5EF4-FFF2-40B4-BE49-F238E27FC236}">
                <a16:creationId xmlns:a16="http://schemas.microsoft.com/office/drawing/2014/main" id="{447F6499-4148-5FE7-A335-6EDEDBF9E2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3407" y="3454136"/>
            <a:ext cx="4090647" cy="3067985"/>
          </a:xfrm>
          <a:prstGeom prst="rect">
            <a:avLst/>
          </a:prstGeom>
          <a:ln>
            <a:solidFill>
              <a:srgbClr val="002060"/>
            </a:solidFill>
          </a:ln>
        </p:spPr>
      </p:pic>
    </p:spTree>
    <p:extLst>
      <p:ext uri="{BB962C8B-B14F-4D97-AF65-F5344CB8AC3E}">
        <p14:creationId xmlns:p14="http://schemas.microsoft.com/office/powerpoint/2010/main" val="8910812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87314CC-1FD6-5EAB-FA39-FBEBA65A8367}"/>
              </a:ext>
            </a:extLst>
          </p:cNvPr>
          <p:cNvSpPr txBox="1"/>
          <p:nvPr/>
        </p:nvSpPr>
        <p:spPr>
          <a:xfrm>
            <a:off x="558799" y="987684"/>
            <a:ext cx="10754243" cy="2067104"/>
          </a:xfrm>
          <a:prstGeom prst="rect">
            <a:avLst/>
          </a:prstGeom>
          <a:noFill/>
        </p:spPr>
        <p:txBody>
          <a:bodyPr wrap="square">
            <a:spAutoFit/>
          </a:bodyPr>
          <a:lstStyle/>
          <a:p>
            <a:pPr marR="0" lvl="0">
              <a:lnSpc>
                <a:spcPct val="107000"/>
              </a:lnSpc>
              <a:spcAft>
                <a:spcPts val="800"/>
              </a:spcAft>
              <a:buSzPts val="1000"/>
              <a:tabLst>
                <a:tab pos="457200" algn="l"/>
              </a:tabLst>
            </a:pPr>
            <a:r>
              <a:rPr lang="en-AU" sz="2400" b="1" kern="100" dirty="0">
                <a:effectLst/>
                <a:latin typeface="+mj-lt"/>
                <a:ea typeface="Aptos" panose="020B0004020202020204" pitchFamily="34" charset="0"/>
                <a:cs typeface="Arial" panose="020B0604020202020204" pitchFamily="34" charset="0"/>
              </a:rPr>
              <a:t>ANN Training Performance</a:t>
            </a:r>
          </a:p>
          <a:p>
            <a:pPr marL="800100" lvl="1" indent="-342900">
              <a:lnSpc>
                <a:spcPct val="107000"/>
              </a:lnSpc>
              <a:spcAft>
                <a:spcPts val="800"/>
              </a:spcAft>
              <a:buSzPts val="1000"/>
              <a:buFont typeface="Symbol" panose="05050102010706020507" pitchFamily="18" charset="2"/>
              <a:buChar char=""/>
              <a:tabLst>
                <a:tab pos="457200" algn="l"/>
              </a:tabLst>
            </a:pPr>
            <a:r>
              <a:rPr lang="en-AU" kern="100" dirty="0">
                <a:effectLst/>
                <a:latin typeface="Abadi Extra Light" panose="020B0204020104020204" pitchFamily="34" charset="0"/>
                <a:ea typeface="Aptos" panose="020B0004020202020204" pitchFamily="34" charset="0"/>
                <a:cs typeface="Arial" panose="020B0604020202020204" pitchFamily="34" charset="0"/>
              </a:rPr>
              <a:t>Shows training and validation accuracy/loss over 13 epochs.</a:t>
            </a:r>
          </a:p>
          <a:p>
            <a:pPr marL="800100" lvl="1" indent="-342900">
              <a:lnSpc>
                <a:spcPct val="107000"/>
              </a:lnSpc>
              <a:spcAft>
                <a:spcPts val="800"/>
              </a:spcAft>
              <a:buSzPts val="1000"/>
              <a:buFont typeface="Symbol" panose="05050102010706020507" pitchFamily="18" charset="2"/>
              <a:buChar char=""/>
              <a:tabLst>
                <a:tab pos="457200" algn="l"/>
              </a:tabLst>
            </a:pPr>
            <a:r>
              <a:rPr lang="en-AU" kern="100" dirty="0">
                <a:effectLst/>
                <a:latin typeface="Abadi Extra Light" panose="020B0204020104020204" pitchFamily="34" charset="0"/>
                <a:ea typeface="Aptos" panose="020B0004020202020204" pitchFamily="34" charset="0"/>
                <a:cs typeface="Arial" panose="020B0604020202020204" pitchFamily="34" charset="0"/>
              </a:rPr>
              <a:t>Training accuracy rises to ~40%, validation stabilizes near 25%.</a:t>
            </a:r>
          </a:p>
          <a:p>
            <a:pPr marL="800100" lvl="1" indent="-342900">
              <a:lnSpc>
                <a:spcPct val="107000"/>
              </a:lnSpc>
              <a:spcAft>
                <a:spcPts val="800"/>
              </a:spcAft>
              <a:buSzPts val="1000"/>
              <a:buFont typeface="Symbol" panose="05050102010706020507" pitchFamily="18" charset="2"/>
              <a:buChar char=""/>
              <a:tabLst>
                <a:tab pos="457200" algn="l"/>
              </a:tabLst>
            </a:pPr>
            <a:r>
              <a:rPr lang="en-AU" kern="100" dirty="0">
                <a:effectLst/>
                <a:latin typeface="Abadi Extra Light" panose="020B0204020104020204" pitchFamily="34" charset="0"/>
                <a:ea typeface="Aptos" panose="020B0004020202020204" pitchFamily="34" charset="0"/>
                <a:cs typeface="Arial" panose="020B0604020202020204" pitchFamily="34" charset="0"/>
              </a:rPr>
              <a:t>Training loss declines while validation loss plateaus — suggesting mild overfitting.</a:t>
            </a:r>
          </a:p>
          <a:p>
            <a:pPr marL="800100" lvl="1" indent="-342900">
              <a:lnSpc>
                <a:spcPct val="107000"/>
              </a:lnSpc>
              <a:spcAft>
                <a:spcPts val="800"/>
              </a:spcAft>
              <a:buSzPts val="1000"/>
              <a:buFont typeface="Symbol" panose="05050102010706020507" pitchFamily="18" charset="2"/>
              <a:buChar char=""/>
              <a:tabLst>
                <a:tab pos="457200" algn="l"/>
              </a:tabLst>
            </a:pPr>
            <a:r>
              <a:rPr lang="en-AU" kern="100" dirty="0">
                <a:effectLst/>
                <a:latin typeface="Abadi Extra Light" panose="020B0204020104020204" pitchFamily="34" charset="0"/>
                <a:ea typeface="Aptos" panose="020B0004020202020204" pitchFamily="34" charset="0"/>
                <a:cs typeface="Arial" panose="020B0604020202020204" pitchFamily="34" charset="0"/>
              </a:rPr>
              <a:t>ANN learned key patterns but needs more epochs or tuning for better validation accuracy.</a:t>
            </a:r>
            <a:endParaRPr lang="en-US" kern="100" dirty="0">
              <a:effectLst/>
              <a:latin typeface="Abadi Extra Light" panose="020B0204020104020204" pitchFamily="34" charset="0"/>
              <a:ea typeface="Aptos" panose="020B00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B38418FA-F9A1-7BE0-6049-38BF399050A4}"/>
              </a:ext>
            </a:extLst>
          </p:cNvPr>
          <p:cNvCxnSpPr/>
          <p:nvPr/>
        </p:nvCxnSpPr>
        <p:spPr>
          <a:xfrm>
            <a:off x="402771" y="933450"/>
            <a:ext cx="9993086"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49F6806-43A3-2E2A-61DC-858010941BC1}"/>
              </a:ext>
            </a:extLst>
          </p:cNvPr>
          <p:cNvSpPr txBox="1"/>
          <p:nvPr/>
        </p:nvSpPr>
        <p:spPr>
          <a:xfrm>
            <a:off x="402771" y="263664"/>
            <a:ext cx="11647811" cy="584775"/>
          </a:xfrm>
          <a:prstGeom prst="rect">
            <a:avLst/>
          </a:prstGeom>
          <a:noFill/>
        </p:spPr>
        <p:txBody>
          <a:bodyPr wrap="square" rtlCol="0">
            <a:spAutoFit/>
          </a:bodyPr>
          <a:lstStyle/>
          <a:p>
            <a:r>
              <a:rPr lang="en-AU" sz="3200" b="1" dirty="0">
                <a:solidFill>
                  <a:srgbClr val="002060"/>
                </a:solidFill>
                <a:latin typeface="Arial Black" panose="020B0A04020102020204" pitchFamily="34" charset="0"/>
              </a:rPr>
              <a:t>MULTILAYER PERCEPTRON (ANN) ANALYSIS</a:t>
            </a:r>
          </a:p>
        </p:txBody>
      </p:sp>
      <p:pic>
        <p:nvPicPr>
          <p:cNvPr id="3" name="Picture 2" descr="A graph of a line and a graph of a line&#10;&#10;AI-generated content may be incorrect.">
            <a:extLst>
              <a:ext uri="{FF2B5EF4-FFF2-40B4-BE49-F238E27FC236}">
                <a16:creationId xmlns:a16="http://schemas.microsoft.com/office/drawing/2014/main" id="{265AEE46-C43A-3904-09B0-F6B3517C8B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093" y="3232193"/>
            <a:ext cx="8580471" cy="3195374"/>
          </a:xfrm>
          <a:prstGeom prst="rect">
            <a:avLst/>
          </a:prstGeom>
          <a:ln>
            <a:solidFill>
              <a:srgbClr val="002060"/>
            </a:solidFill>
          </a:ln>
        </p:spPr>
      </p:pic>
    </p:spTree>
    <p:extLst>
      <p:ext uri="{BB962C8B-B14F-4D97-AF65-F5344CB8AC3E}">
        <p14:creationId xmlns:p14="http://schemas.microsoft.com/office/powerpoint/2010/main" val="1695765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Slide Number Placeholder 3">
            <a:extLst>
              <a:ext uri="{FF2B5EF4-FFF2-40B4-BE49-F238E27FC236}">
                <a16:creationId xmlns:a16="http://schemas.microsoft.com/office/drawing/2014/main" id="{A6F7081E-3150-4F3D-A923-6BBF5D3FD1F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32" indent="-285744">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2971" indent="-228594">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160" indent="-228594">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349" indent="-228594">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537"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726"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8914"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103"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20BA07C-6CFE-4D42-9264-04594C2AAC93}" type="slidenum">
              <a:rPr lang="nl-NL" altLang="nl-BE" sz="1200">
                <a:solidFill>
                  <a:srgbClr val="898989"/>
                </a:solidFill>
                <a:latin typeface="Arial" panose="020B0604020202020204" pitchFamily="34" charset="0"/>
              </a:rPr>
              <a:pPr>
                <a:spcBef>
                  <a:spcPct val="0"/>
                </a:spcBef>
                <a:buFontTx/>
                <a:buNone/>
              </a:pPr>
              <a:t>2</a:t>
            </a:fld>
            <a:endParaRPr lang="nl-NL" altLang="nl-BE" sz="1200">
              <a:solidFill>
                <a:srgbClr val="898989"/>
              </a:solidFill>
              <a:latin typeface="Arial" panose="020B0604020202020204" pitchFamily="34" charset="0"/>
            </a:endParaRPr>
          </a:p>
        </p:txBody>
      </p:sp>
      <p:cxnSp>
        <p:nvCxnSpPr>
          <p:cNvPr id="3" name="Straight Connector 2">
            <a:extLst>
              <a:ext uri="{FF2B5EF4-FFF2-40B4-BE49-F238E27FC236}">
                <a16:creationId xmlns:a16="http://schemas.microsoft.com/office/drawing/2014/main" id="{B7FB9F70-22E3-C75E-CFF8-A758C6C5F3AD}"/>
              </a:ext>
            </a:extLst>
          </p:cNvPr>
          <p:cNvCxnSpPr/>
          <p:nvPr/>
        </p:nvCxnSpPr>
        <p:spPr>
          <a:xfrm>
            <a:off x="402771" y="990600"/>
            <a:ext cx="9993086"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FA6D69E-12AF-1E88-6845-A8053A5FF092}"/>
              </a:ext>
            </a:extLst>
          </p:cNvPr>
          <p:cNvSpPr txBox="1"/>
          <p:nvPr/>
        </p:nvSpPr>
        <p:spPr>
          <a:xfrm>
            <a:off x="402771" y="282714"/>
            <a:ext cx="5943600" cy="707886"/>
          </a:xfrm>
          <a:prstGeom prst="rect">
            <a:avLst/>
          </a:prstGeom>
          <a:noFill/>
        </p:spPr>
        <p:txBody>
          <a:bodyPr wrap="square" rtlCol="0">
            <a:spAutoFit/>
          </a:bodyPr>
          <a:lstStyle/>
          <a:p>
            <a:r>
              <a:rPr lang="en-AU" sz="4000" b="1" dirty="0">
                <a:solidFill>
                  <a:srgbClr val="002060"/>
                </a:solidFill>
                <a:latin typeface="Arial Black" panose="020B0A04020102020204" pitchFamily="34" charset="0"/>
              </a:rPr>
              <a:t>GROUP MEMBERS:</a:t>
            </a:r>
          </a:p>
        </p:txBody>
      </p:sp>
      <p:pic>
        <p:nvPicPr>
          <p:cNvPr id="14" name="Picture 13">
            <a:extLst>
              <a:ext uri="{FF2B5EF4-FFF2-40B4-BE49-F238E27FC236}">
                <a16:creationId xmlns:a16="http://schemas.microsoft.com/office/drawing/2014/main" id="{3AAA6B49-5406-9EC6-18AC-55A34923F287}"/>
              </a:ext>
            </a:extLst>
          </p:cNvPr>
          <p:cNvPicPr>
            <a:picLocks noChangeAspect="1"/>
          </p:cNvPicPr>
          <p:nvPr/>
        </p:nvPicPr>
        <p:blipFill>
          <a:blip r:embed="rId3"/>
          <a:stretch>
            <a:fillRect/>
          </a:stretch>
        </p:blipFill>
        <p:spPr>
          <a:xfrm>
            <a:off x="565273" y="1985551"/>
            <a:ext cx="3059950" cy="2438398"/>
          </a:xfrm>
          <a:prstGeom prst="rect">
            <a:avLst/>
          </a:prstGeom>
        </p:spPr>
      </p:pic>
      <p:pic>
        <p:nvPicPr>
          <p:cNvPr id="16" name="Picture 15">
            <a:extLst>
              <a:ext uri="{FF2B5EF4-FFF2-40B4-BE49-F238E27FC236}">
                <a16:creationId xmlns:a16="http://schemas.microsoft.com/office/drawing/2014/main" id="{C817C748-810F-0474-57DE-0A8F1C0B10FE}"/>
              </a:ext>
            </a:extLst>
          </p:cNvPr>
          <p:cNvPicPr>
            <a:picLocks noChangeAspect="1"/>
          </p:cNvPicPr>
          <p:nvPr/>
        </p:nvPicPr>
        <p:blipFill>
          <a:blip r:embed="rId4"/>
          <a:stretch>
            <a:fillRect/>
          </a:stretch>
        </p:blipFill>
        <p:spPr>
          <a:xfrm>
            <a:off x="7335915" y="1972498"/>
            <a:ext cx="3059942" cy="2438391"/>
          </a:xfrm>
          <a:prstGeom prst="rect">
            <a:avLst/>
          </a:prstGeom>
        </p:spPr>
      </p:pic>
      <p:sp>
        <p:nvSpPr>
          <p:cNvPr id="20" name="TextBox 19">
            <a:extLst>
              <a:ext uri="{FF2B5EF4-FFF2-40B4-BE49-F238E27FC236}">
                <a16:creationId xmlns:a16="http://schemas.microsoft.com/office/drawing/2014/main" id="{EFBF8E11-0A40-DE3D-FCA2-FFA7C19AAD34}"/>
              </a:ext>
            </a:extLst>
          </p:cNvPr>
          <p:cNvSpPr txBox="1"/>
          <p:nvPr/>
        </p:nvSpPr>
        <p:spPr>
          <a:xfrm>
            <a:off x="1315227" y="4410888"/>
            <a:ext cx="1560042" cy="646331"/>
          </a:xfrm>
          <a:prstGeom prst="rect">
            <a:avLst/>
          </a:prstGeom>
          <a:noFill/>
        </p:spPr>
        <p:txBody>
          <a:bodyPr wrap="none" rtlCol="0">
            <a:spAutoFit/>
          </a:bodyPr>
          <a:lstStyle/>
          <a:p>
            <a:r>
              <a:rPr lang="en-AU" dirty="0"/>
              <a:t>Mahdee Nafis</a:t>
            </a:r>
          </a:p>
          <a:p>
            <a:pPr algn="ctr"/>
            <a:r>
              <a:rPr lang="en-AU" dirty="0"/>
              <a:t>(s386290)</a:t>
            </a:r>
          </a:p>
        </p:txBody>
      </p:sp>
      <p:sp>
        <p:nvSpPr>
          <p:cNvPr id="21" name="TextBox 20">
            <a:extLst>
              <a:ext uri="{FF2B5EF4-FFF2-40B4-BE49-F238E27FC236}">
                <a16:creationId xmlns:a16="http://schemas.microsoft.com/office/drawing/2014/main" id="{FCE91839-94D0-CED3-DF8B-6774657B9260}"/>
              </a:ext>
            </a:extLst>
          </p:cNvPr>
          <p:cNvSpPr txBox="1"/>
          <p:nvPr/>
        </p:nvSpPr>
        <p:spPr>
          <a:xfrm>
            <a:off x="4312268" y="4410887"/>
            <a:ext cx="2336602" cy="646331"/>
          </a:xfrm>
          <a:prstGeom prst="rect">
            <a:avLst/>
          </a:prstGeom>
          <a:noFill/>
        </p:spPr>
        <p:txBody>
          <a:bodyPr wrap="none" rtlCol="0">
            <a:spAutoFit/>
          </a:bodyPr>
          <a:lstStyle/>
          <a:p>
            <a:r>
              <a:rPr lang="en-AU" dirty="0"/>
              <a:t>Mohammed Muqtadir</a:t>
            </a:r>
          </a:p>
          <a:p>
            <a:pPr algn="ctr"/>
            <a:r>
              <a:rPr lang="en-AU" dirty="0"/>
              <a:t>(s391003)</a:t>
            </a:r>
          </a:p>
        </p:txBody>
      </p:sp>
      <p:sp>
        <p:nvSpPr>
          <p:cNvPr id="23" name="TextBox 22">
            <a:extLst>
              <a:ext uri="{FF2B5EF4-FFF2-40B4-BE49-F238E27FC236}">
                <a16:creationId xmlns:a16="http://schemas.microsoft.com/office/drawing/2014/main" id="{CADBA2D2-4E8A-0742-866D-160BA7419C98}"/>
              </a:ext>
            </a:extLst>
          </p:cNvPr>
          <p:cNvSpPr txBox="1"/>
          <p:nvPr/>
        </p:nvSpPr>
        <p:spPr>
          <a:xfrm>
            <a:off x="8146017" y="4410889"/>
            <a:ext cx="1641795" cy="646331"/>
          </a:xfrm>
          <a:prstGeom prst="rect">
            <a:avLst/>
          </a:prstGeom>
          <a:noFill/>
        </p:spPr>
        <p:txBody>
          <a:bodyPr wrap="none" rtlCol="0">
            <a:spAutoFit/>
          </a:bodyPr>
          <a:lstStyle/>
          <a:p>
            <a:pPr algn="ctr"/>
            <a:r>
              <a:rPr lang="en-AU" dirty="0"/>
              <a:t>Sabbir Mahmud</a:t>
            </a:r>
          </a:p>
          <a:p>
            <a:pPr algn="ctr"/>
            <a:r>
              <a:rPr lang="en-AU" dirty="0"/>
              <a:t>(s388453)</a:t>
            </a:r>
          </a:p>
        </p:txBody>
      </p:sp>
      <p:pic>
        <p:nvPicPr>
          <p:cNvPr id="6" name="Picture 5" descr="A person with a beard&#10;&#10;AI-generated content may be incorrect.">
            <a:extLst>
              <a:ext uri="{FF2B5EF4-FFF2-40B4-BE49-F238E27FC236}">
                <a16:creationId xmlns:a16="http://schemas.microsoft.com/office/drawing/2014/main" id="{86C41A08-C1EB-D4E7-8AB1-C31EA17CCC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9343" y="1985557"/>
            <a:ext cx="3059942" cy="243839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E398E2D-A6FB-3343-01F2-B95B6DDAD50B}"/>
              </a:ext>
            </a:extLst>
          </p:cNvPr>
          <p:cNvCxnSpPr/>
          <p:nvPr/>
        </p:nvCxnSpPr>
        <p:spPr>
          <a:xfrm>
            <a:off x="402771" y="933450"/>
            <a:ext cx="9993086"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291EEDA-A38C-CA7C-4971-25A503ED0D37}"/>
              </a:ext>
            </a:extLst>
          </p:cNvPr>
          <p:cNvSpPr txBox="1"/>
          <p:nvPr/>
        </p:nvSpPr>
        <p:spPr>
          <a:xfrm>
            <a:off x="402771" y="263664"/>
            <a:ext cx="11647811" cy="615553"/>
          </a:xfrm>
          <a:prstGeom prst="rect">
            <a:avLst/>
          </a:prstGeom>
          <a:noFill/>
        </p:spPr>
        <p:txBody>
          <a:bodyPr wrap="square" rtlCol="0">
            <a:spAutoFit/>
          </a:bodyPr>
          <a:lstStyle/>
          <a:p>
            <a:r>
              <a:rPr lang="en-AU" sz="3300" b="1" dirty="0">
                <a:solidFill>
                  <a:srgbClr val="002060"/>
                </a:solidFill>
                <a:latin typeface="Arial Black" panose="020B0A04020102020204" pitchFamily="34" charset="0"/>
              </a:rPr>
              <a:t>MODEL PERFORMANCE SUMMARY</a:t>
            </a:r>
          </a:p>
        </p:txBody>
      </p:sp>
      <p:graphicFrame>
        <p:nvGraphicFramePr>
          <p:cNvPr id="2" name="Table 1">
            <a:extLst>
              <a:ext uri="{FF2B5EF4-FFF2-40B4-BE49-F238E27FC236}">
                <a16:creationId xmlns:a16="http://schemas.microsoft.com/office/drawing/2014/main" id="{2C903837-58B9-9710-5DC5-1F87567F9FE9}"/>
              </a:ext>
            </a:extLst>
          </p:cNvPr>
          <p:cNvGraphicFramePr>
            <a:graphicFrameLocks noGrp="1"/>
          </p:cNvGraphicFramePr>
          <p:nvPr>
            <p:extLst>
              <p:ext uri="{D42A27DB-BD31-4B8C-83A1-F6EECF244321}">
                <p14:modId xmlns:p14="http://schemas.microsoft.com/office/powerpoint/2010/main" val="400075103"/>
              </p:ext>
            </p:extLst>
          </p:nvPr>
        </p:nvGraphicFramePr>
        <p:xfrm>
          <a:off x="997689" y="3898283"/>
          <a:ext cx="9283995" cy="2377440"/>
        </p:xfrm>
        <a:graphic>
          <a:graphicData uri="http://schemas.openxmlformats.org/drawingml/2006/table">
            <a:tbl>
              <a:tblPr>
                <a:tableStyleId>{00A15C55-8517-42AA-B614-E9B94910E393}</a:tableStyleId>
              </a:tblPr>
              <a:tblGrid>
                <a:gridCol w="1856799">
                  <a:extLst>
                    <a:ext uri="{9D8B030D-6E8A-4147-A177-3AD203B41FA5}">
                      <a16:colId xmlns:a16="http://schemas.microsoft.com/office/drawing/2014/main" val="135029370"/>
                    </a:ext>
                  </a:extLst>
                </a:gridCol>
                <a:gridCol w="1856799">
                  <a:extLst>
                    <a:ext uri="{9D8B030D-6E8A-4147-A177-3AD203B41FA5}">
                      <a16:colId xmlns:a16="http://schemas.microsoft.com/office/drawing/2014/main" val="2550278088"/>
                    </a:ext>
                  </a:extLst>
                </a:gridCol>
                <a:gridCol w="1856799">
                  <a:extLst>
                    <a:ext uri="{9D8B030D-6E8A-4147-A177-3AD203B41FA5}">
                      <a16:colId xmlns:a16="http://schemas.microsoft.com/office/drawing/2014/main" val="1142839144"/>
                    </a:ext>
                  </a:extLst>
                </a:gridCol>
                <a:gridCol w="1856799">
                  <a:extLst>
                    <a:ext uri="{9D8B030D-6E8A-4147-A177-3AD203B41FA5}">
                      <a16:colId xmlns:a16="http://schemas.microsoft.com/office/drawing/2014/main" val="2325280761"/>
                    </a:ext>
                  </a:extLst>
                </a:gridCol>
                <a:gridCol w="1856799">
                  <a:extLst>
                    <a:ext uri="{9D8B030D-6E8A-4147-A177-3AD203B41FA5}">
                      <a16:colId xmlns:a16="http://schemas.microsoft.com/office/drawing/2014/main" val="2802306178"/>
                    </a:ext>
                  </a:extLst>
                </a:gridCol>
              </a:tblGrid>
              <a:tr h="365556">
                <a:tc>
                  <a:txBody>
                    <a:bodyPr/>
                    <a:lstStyle/>
                    <a:p>
                      <a:pPr>
                        <a:buNone/>
                      </a:pPr>
                      <a:r>
                        <a:rPr lang="en-AU" b="1" dirty="0">
                          <a:solidFill>
                            <a:schemeClr val="tx1"/>
                          </a:solidFill>
                        </a:rPr>
                        <a:t>Model</a:t>
                      </a:r>
                      <a:endParaRPr lang="en-AU" dirty="0">
                        <a:solidFill>
                          <a:schemeClr val="tx1"/>
                        </a:solidFill>
                      </a:endParaRPr>
                    </a:p>
                  </a:txBody>
                  <a:tcPr anchor="ctr"/>
                </a:tc>
                <a:tc>
                  <a:txBody>
                    <a:bodyPr/>
                    <a:lstStyle/>
                    <a:p>
                      <a:pPr>
                        <a:buNone/>
                      </a:pPr>
                      <a:r>
                        <a:rPr lang="en-AU" b="1">
                          <a:solidFill>
                            <a:schemeClr val="tx1"/>
                          </a:solidFill>
                        </a:rPr>
                        <a:t>Accuracy</a:t>
                      </a:r>
                      <a:endParaRPr lang="en-AU">
                        <a:solidFill>
                          <a:schemeClr val="tx1"/>
                        </a:solidFill>
                      </a:endParaRPr>
                    </a:p>
                  </a:txBody>
                  <a:tcPr anchor="ctr"/>
                </a:tc>
                <a:tc>
                  <a:txBody>
                    <a:bodyPr/>
                    <a:lstStyle/>
                    <a:p>
                      <a:pPr>
                        <a:buNone/>
                      </a:pPr>
                      <a:r>
                        <a:rPr lang="en-AU" b="1">
                          <a:solidFill>
                            <a:schemeClr val="tx1"/>
                          </a:solidFill>
                        </a:rPr>
                        <a:t>Precision</a:t>
                      </a:r>
                      <a:endParaRPr lang="en-AU">
                        <a:solidFill>
                          <a:schemeClr val="tx1"/>
                        </a:solidFill>
                      </a:endParaRPr>
                    </a:p>
                  </a:txBody>
                  <a:tcPr anchor="ctr"/>
                </a:tc>
                <a:tc>
                  <a:txBody>
                    <a:bodyPr/>
                    <a:lstStyle/>
                    <a:p>
                      <a:pPr>
                        <a:buNone/>
                      </a:pPr>
                      <a:r>
                        <a:rPr lang="en-AU" b="1">
                          <a:solidFill>
                            <a:schemeClr val="tx1"/>
                          </a:solidFill>
                        </a:rPr>
                        <a:t>Recall</a:t>
                      </a:r>
                      <a:endParaRPr lang="en-AU">
                        <a:solidFill>
                          <a:schemeClr val="tx1"/>
                        </a:solidFill>
                      </a:endParaRPr>
                    </a:p>
                  </a:txBody>
                  <a:tcPr anchor="ctr"/>
                </a:tc>
                <a:tc>
                  <a:txBody>
                    <a:bodyPr/>
                    <a:lstStyle/>
                    <a:p>
                      <a:pPr>
                        <a:buNone/>
                      </a:pPr>
                      <a:r>
                        <a:rPr lang="en-AU" b="1" dirty="0">
                          <a:solidFill>
                            <a:schemeClr val="tx1"/>
                          </a:solidFill>
                        </a:rPr>
                        <a:t>F1-Score</a:t>
                      </a:r>
                      <a:endParaRPr lang="en-AU" dirty="0">
                        <a:solidFill>
                          <a:schemeClr val="tx1"/>
                        </a:solidFill>
                      </a:endParaRPr>
                    </a:p>
                  </a:txBody>
                  <a:tcPr anchor="ctr"/>
                </a:tc>
                <a:extLst>
                  <a:ext uri="{0D108BD9-81ED-4DB2-BD59-A6C34878D82A}">
                    <a16:rowId xmlns:a16="http://schemas.microsoft.com/office/drawing/2014/main" val="3837099999"/>
                  </a:ext>
                </a:extLst>
              </a:tr>
              <a:tr h="639723">
                <a:tc>
                  <a:txBody>
                    <a:bodyPr/>
                    <a:lstStyle/>
                    <a:p>
                      <a:pPr>
                        <a:buNone/>
                      </a:pPr>
                      <a:r>
                        <a:rPr lang="en-AU" dirty="0">
                          <a:solidFill>
                            <a:schemeClr val="tx1"/>
                          </a:solidFill>
                        </a:rPr>
                        <a:t>Decision Tree (Imputed)</a:t>
                      </a:r>
                    </a:p>
                  </a:txBody>
                  <a:tcPr anchor="ctr"/>
                </a:tc>
                <a:tc>
                  <a:txBody>
                    <a:bodyPr/>
                    <a:lstStyle/>
                    <a:p>
                      <a:pPr>
                        <a:buNone/>
                      </a:pPr>
                      <a:r>
                        <a:rPr lang="en-AU" dirty="0">
                          <a:solidFill>
                            <a:schemeClr val="tx1"/>
                          </a:solidFill>
                        </a:rPr>
                        <a:t>1.00</a:t>
                      </a:r>
                    </a:p>
                  </a:txBody>
                  <a:tcPr anchor="ctr"/>
                </a:tc>
                <a:tc>
                  <a:txBody>
                    <a:bodyPr/>
                    <a:lstStyle/>
                    <a:p>
                      <a:pPr>
                        <a:buNone/>
                      </a:pPr>
                      <a:r>
                        <a:rPr lang="en-AU">
                          <a:solidFill>
                            <a:schemeClr val="tx1"/>
                          </a:solidFill>
                        </a:rPr>
                        <a:t>1.00</a:t>
                      </a:r>
                    </a:p>
                  </a:txBody>
                  <a:tcPr anchor="ctr"/>
                </a:tc>
                <a:tc>
                  <a:txBody>
                    <a:bodyPr/>
                    <a:lstStyle/>
                    <a:p>
                      <a:pPr>
                        <a:buNone/>
                      </a:pPr>
                      <a:r>
                        <a:rPr lang="en-AU">
                          <a:solidFill>
                            <a:schemeClr val="tx1"/>
                          </a:solidFill>
                        </a:rPr>
                        <a:t>1.00</a:t>
                      </a:r>
                    </a:p>
                  </a:txBody>
                  <a:tcPr anchor="ctr"/>
                </a:tc>
                <a:tc>
                  <a:txBody>
                    <a:bodyPr/>
                    <a:lstStyle/>
                    <a:p>
                      <a:pPr>
                        <a:buNone/>
                      </a:pPr>
                      <a:r>
                        <a:rPr lang="en-AU" dirty="0">
                          <a:solidFill>
                            <a:schemeClr val="tx1"/>
                          </a:solidFill>
                        </a:rPr>
                        <a:t>1.00</a:t>
                      </a:r>
                    </a:p>
                  </a:txBody>
                  <a:tcPr anchor="ctr"/>
                </a:tc>
                <a:extLst>
                  <a:ext uri="{0D108BD9-81ED-4DB2-BD59-A6C34878D82A}">
                    <a16:rowId xmlns:a16="http://schemas.microsoft.com/office/drawing/2014/main" val="3114707629"/>
                  </a:ext>
                </a:extLst>
              </a:tr>
              <a:tr h="365556">
                <a:tc>
                  <a:txBody>
                    <a:bodyPr/>
                    <a:lstStyle/>
                    <a:p>
                      <a:pPr>
                        <a:buNone/>
                      </a:pPr>
                      <a:r>
                        <a:rPr lang="en-AU">
                          <a:solidFill>
                            <a:schemeClr val="tx1"/>
                          </a:solidFill>
                        </a:rPr>
                        <a:t>Random Forest</a:t>
                      </a:r>
                    </a:p>
                  </a:txBody>
                  <a:tcPr anchor="ctr"/>
                </a:tc>
                <a:tc>
                  <a:txBody>
                    <a:bodyPr/>
                    <a:lstStyle/>
                    <a:p>
                      <a:pPr>
                        <a:buNone/>
                      </a:pPr>
                      <a:r>
                        <a:rPr lang="en-AU" dirty="0">
                          <a:solidFill>
                            <a:schemeClr val="tx1"/>
                          </a:solidFill>
                        </a:rPr>
                        <a:t>1.00</a:t>
                      </a:r>
                    </a:p>
                  </a:txBody>
                  <a:tcPr anchor="ctr"/>
                </a:tc>
                <a:tc>
                  <a:txBody>
                    <a:bodyPr/>
                    <a:lstStyle/>
                    <a:p>
                      <a:pPr>
                        <a:buNone/>
                      </a:pPr>
                      <a:r>
                        <a:rPr lang="en-AU" dirty="0">
                          <a:solidFill>
                            <a:schemeClr val="tx1"/>
                          </a:solidFill>
                        </a:rPr>
                        <a:t>1.00</a:t>
                      </a:r>
                    </a:p>
                  </a:txBody>
                  <a:tcPr anchor="ctr"/>
                </a:tc>
                <a:tc>
                  <a:txBody>
                    <a:bodyPr/>
                    <a:lstStyle/>
                    <a:p>
                      <a:pPr>
                        <a:buNone/>
                      </a:pPr>
                      <a:r>
                        <a:rPr lang="en-AU">
                          <a:solidFill>
                            <a:schemeClr val="tx1"/>
                          </a:solidFill>
                        </a:rPr>
                        <a:t>1.00</a:t>
                      </a:r>
                    </a:p>
                  </a:txBody>
                  <a:tcPr anchor="ctr"/>
                </a:tc>
                <a:tc>
                  <a:txBody>
                    <a:bodyPr/>
                    <a:lstStyle/>
                    <a:p>
                      <a:pPr>
                        <a:buNone/>
                      </a:pPr>
                      <a:r>
                        <a:rPr lang="en-AU">
                          <a:solidFill>
                            <a:schemeClr val="tx1"/>
                          </a:solidFill>
                        </a:rPr>
                        <a:t>1.00</a:t>
                      </a:r>
                    </a:p>
                  </a:txBody>
                  <a:tcPr anchor="ctr"/>
                </a:tc>
                <a:extLst>
                  <a:ext uri="{0D108BD9-81ED-4DB2-BD59-A6C34878D82A}">
                    <a16:rowId xmlns:a16="http://schemas.microsoft.com/office/drawing/2014/main" val="2100854791"/>
                  </a:ext>
                </a:extLst>
              </a:tr>
              <a:tr h="639723">
                <a:tc>
                  <a:txBody>
                    <a:bodyPr/>
                    <a:lstStyle/>
                    <a:p>
                      <a:pPr>
                        <a:buNone/>
                      </a:pPr>
                      <a:r>
                        <a:rPr lang="en-AU">
                          <a:solidFill>
                            <a:schemeClr val="tx1"/>
                          </a:solidFill>
                        </a:rPr>
                        <a:t>GaussianNB (Imputed)</a:t>
                      </a:r>
                    </a:p>
                  </a:txBody>
                  <a:tcPr anchor="ctr"/>
                </a:tc>
                <a:tc>
                  <a:txBody>
                    <a:bodyPr/>
                    <a:lstStyle/>
                    <a:p>
                      <a:pPr>
                        <a:buNone/>
                      </a:pPr>
                      <a:r>
                        <a:rPr lang="en-AU">
                          <a:solidFill>
                            <a:schemeClr val="tx1"/>
                          </a:solidFill>
                        </a:rPr>
                        <a:t>1.00</a:t>
                      </a:r>
                    </a:p>
                  </a:txBody>
                  <a:tcPr anchor="ctr"/>
                </a:tc>
                <a:tc>
                  <a:txBody>
                    <a:bodyPr/>
                    <a:lstStyle/>
                    <a:p>
                      <a:pPr>
                        <a:buNone/>
                      </a:pPr>
                      <a:r>
                        <a:rPr lang="en-AU" dirty="0">
                          <a:solidFill>
                            <a:schemeClr val="tx1"/>
                          </a:solidFill>
                        </a:rPr>
                        <a:t>1.00</a:t>
                      </a:r>
                    </a:p>
                  </a:txBody>
                  <a:tcPr anchor="ctr"/>
                </a:tc>
                <a:tc>
                  <a:txBody>
                    <a:bodyPr/>
                    <a:lstStyle/>
                    <a:p>
                      <a:pPr>
                        <a:buNone/>
                      </a:pPr>
                      <a:r>
                        <a:rPr lang="en-AU" dirty="0">
                          <a:solidFill>
                            <a:schemeClr val="tx1"/>
                          </a:solidFill>
                        </a:rPr>
                        <a:t>1.00</a:t>
                      </a:r>
                    </a:p>
                  </a:txBody>
                  <a:tcPr anchor="ctr"/>
                </a:tc>
                <a:tc>
                  <a:txBody>
                    <a:bodyPr/>
                    <a:lstStyle/>
                    <a:p>
                      <a:pPr>
                        <a:buNone/>
                      </a:pPr>
                      <a:r>
                        <a:rPr lang="en-AU">
                          <a:solidFill>
                            <a:schemeClr val="tx1"/>
                          </a:solidFill>
                        </a:rPr>
                        <a:t>1.00</a:t>
                      </a:r>
                    </a:p>
                  </a:txBody>
                  <a:tcPr anchor="ctr"/>
                </a:tc>
                <a:extLst>
                  <a:ext uri="{0D108BD9-81ED-4DB2-BD59-A6C34878D82A}">
                    <a16:rowId xmlns:a16="http://schemas.microsoft.com/office/drawing/2014/main" val="2238848295"/>
                  </a:ext>
                </a:extLst>
              </a:tr>
              <a:tr h="365556">
                <a:tc>
                  <a:txBody>
                    <a:bodyPr/>
                    <a:lstStyle/>
                    <a:p>
                      <a:pPr>
                        <a:buNone/>
                      </a:pPr>
                      <a:r>
                        <a:rPr lang="en-AU" dirty="0">
                          <a:solidFill>
                            <a:schemeClr val="tx1"/>
                          </a:solidFill>
                        </a:rPr>
                        <a:t>ANN (MLP)</a:t>
                      </a:r>
                    </a:p>
                  </a:txBody>
                  <a:tcPr anchor="ctr"/>
                </a:tc>
                <a:tc>
                  <a:txBody>
                    <a:bodyPr/>
                    <a:lstStyle/>
                    <a:p>
                      <a:pPr>
                        <a:buNone/>
                      </a:pPr>
                      <a:r>
                        <a:rPr lang="en-AU">
                          <a:solidFill>
                            <a:schemeClr val="tx1"/>
                          </a:solidFill>
                        </a:rPr>
                        <a:t>1.00</a:t>
                      </a:r>
                    </a:p>
                  </a:txBody>
                  <a:tcPr anchor="ctr"/>
                </a:tc>
                <a:tc>
                  <a:txBody>
                    <a:bodyPr/>
                    <a:lstStyle/>
                    <a:p>
                      <a:pPr>
                        <a:buNone/>
                      </a:pPr>
                      <a:r>
                        <a:rPr lang="en-AU">
                          <a:solidFill>
                            <a:schemeClr val="tx1"/>
                          </a:solidFill>
                        </a:rPr>
                        <a:t>1.00</a:t>
                      </a:r>
                    </a:p>
                  </a:txBody>
                  <a:tcPr anchor="ctr"/>
                </a:tc>
                <a:tc>
                  <a:txBody>
                    <a:bodyPr/>
                    <a:lstStyle/>
                    <a:p>
                      <a:pPr>
                        <a:buNone/>
                      </a:pPr>
                      <a:r>
                        <a:rPr lang="en-AU" dirty="0">
                          <a:solidFill>
                            <a:schemeClr val="tx1"/>
                          </a:solidFill>
                        </a:rPr>
                        <a:t>1.00</a:t>
                      </a:r>
                    </a:p>
                  </a:txBody>
                  <a:tcPr anchor="ctr"/>
                </a:tc>
                <a:tc>
                  <a:txBody>
                    <a:bodyPr/>
                    <a:lstStyle/>
                    <a:p>
                      <a:pPr>
                        <a:buNone/>
                      </a:pPr>
                      <a:r>
                        <a:rPr lang="en-AU" dirty="0">
                          <a:solidFill>
                            <a:schemeClr val="tx1"/>
                          </a:solidFill>
                        </a:rPr>
                        <a:t>1.00</a:t>
                      </a:r>
                    </a:p>
                  </a:txBody>
                  <a:tcPr anchor="ctr"/>
                </a:tc>
                <a:extLst>
                  <a:ext uri="{0D108BD9-81ED-4DB2-BD59-A6C34878D82A}">
                    <a16:rowId xmlns:a16="http://schemas.microsoft.com/office/drawing/2014/main" val="1852064497"/>
                  </a:ext>
                </a:extLst>
              </a:tr>
            </a:tbl>
          </a:graphicData>
        </a:graphic>
      </p:graphicFrame>
      <p:sp>
        <p:nvSpPr>
          <p:cNvPr id="3" name="TextBox 2">
            <a:extLst>
              <a:ext uri="{FF2B5EF4-FFF2-40B4-BE49-F238E27FC236}">
                <a16:creationId xmlns:a16="http://schemas.microsoft.com/office/drawing/2014/main" id="{7E5D97D9-565C-EAA9-EFF5-B6701A4B2CC3}"/>
              </a:ext>
            </a:extLst>
          </p:cNvPr>
          <p:cNvSpPr txBox="1"/>
          <p:nvPr/>
        </p:nvSpPr>
        <p:spPr>
          <a:xfrm>
            <a:off x="609600" y="1105786"/>
            <a:ext cx="10972800" cy="234948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latin typeface="Abadi Extra Light" panose="020B0204020104020204" pitchFamily="34" charset="0"/>
              </a:rPr>
              <a:t>All models achieved perfect metrics (Accuracy, Precision, Recall, F1 = 1.0).</a:t>
            </a:r>
          </a:p>
          <a:p>
            <a:pPr marL="285750" indent="-285750">
              <a:lnSpc>
                <a:spcPct val="150000"/>
              </a:lnSpc>
              <a:buFont typeface="Arial" panose="020B0604020202020204" pitchFamily="34" charset="0"/>
              <a:buChar char="•"/>
            </a:pPr>
            <a:r>
              <a:rPr lang="en-US" sz="2000" dirty="0">
                <a:latin typeface="Abadi Extra Light" panose="020B0204020104020204" pitchFamily="34" charset="0"/>
              </a:rPr>
              <a:t>Confirms dataset is clean and clearly separates attack categories.</a:t>
            </a:r>
          </a:p>
          <a:p>
            <a:pPr marL="285750" indent="-285750">
              <a:lnSpc>
                <a:spcPct val="150000"/>
              </a:lnSpc>
              <a:buFont typeface="Arial" panose="020B0604020202020204" pitchFamily="34" charset="0"/>
              <a:buChar char="•"/>
            </a:pPr>
            <a:r>
              <a:rPr lang="en-US" sz="2000" dirty="0">
                <a:latin typeface="Abadi Extra Light" panose="020B0204020104020204" pitchFamily="34" charset="0"/>
              </a:rPr>
              <a:t>Random Forest and ANN show strong nonlinear learning; </a:t>
            </a:r>
          </a:p>
          <a:p>
            <a:pPr marL="285750" indent="-285750">
              <a:lnSpc>
                <a:spcPct val="150000"/>
              </a:lnSpc>
              <a:buFont typeface="Arial" panose="020B0604020202020204" pitchFamily="34" charset="0"/>
              <a:buChar char="•"/>
            </a:pPr>
            <a:r>
              <a:rPr lang="en-US" sz="2000" dirty="0">
                <a:latin typeface="Abadi Extra Light" panose="020B0204020104020204" pitchFamily="34" charset="0"/>
              </a:rPr>
              <a:t>Naïve Bayes validates clear feature separability.</a:t>
            </a:r>
          </a:p>
          <a:p>
            <a:pPr marL="342900" indent="-342900">
              <a:lnSpc>
                <a:spcPct val="150000"/>
              </a:lnSpc>
              <a:buFont typeface="Arial" panose="020B0604020202020204" pitchFamily="34" charset="0"/>
              <a:buChar char="•"/>
            </a:pPr>
            <a:r>
              <a:rPr lang="en-US" sz="2000" dirty="0">
                <a:latin typeface="Abadi Extra Light" panose="020B0204020104020204" pitchFamily="34" charset="0"/>
              </a:rPr>
              <a:t>Consistent results confirm the robustness of data preprocessing and feature engineering.</a:t>
            </a:r>
            <a:endParaRPr lang="en-AU" sz="2000" dirty="0">
              <a:latin typeface="Abadi Extra Light" panose="020B0204020104020204" pitchFamily="34" charset="0"/>
            </a:endParaRPr>
          </a:p>
        </p:txBody>
      </p:sp>
    </p:spTree>
    <p:extLst>
      <p:ext uri="{BB962C8B-B14F-4D97-AF65-F5344CB8AC3E}">
        <p14:creationId xmlns:p14="http://schemas.microsoft.com/office/powerpoint/2010/main" val="34592364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D65CF9-3F59-B68A-71D5-8FAC5D601812}"/>
            </a:ext>
          </a:extLst>
        </p:cNvPr>
        <p:cNvGrpSpPr/>
        <p:nvPr/>
      </p:nvGrpSpPr>
      <p:grpSpPr>
        <a:xfrm>
          <a:off x="0" y="0"/>
          <a:ext cx="0" cy="0"/>
          <a:chOff x="0" y="0"/>
          <a:chExt cx="0" cy="0"/>
        </a:xfrm>
      </p:grpSpPr>
      <p:sp>
        <p:nvSpPr>
          <p:cNvPr id="5123" name="Slide Number Placeholder 3">
            <a:extLst>
              <a:ext uri="{FF2B5EF4-FFF2-40B4-BE49-F238E27FC236}">
                <a16:creationId xmlns:a16="http://schemas.microsoft.com/office/drawing/2014/main" id="{46D493F4-0B22-ECB2-8D94-69999F63BAF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32" indent="-285744">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2971" indent="-228594">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160" indent="-228594">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349" indent="-228594">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537"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726"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8914"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103"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20BA07C-6CFE-4D42-9264-04594C2AAC93}" type="slidenum">
              <a:rPr lang="nl-NL" altLang="nl-BE" sz="1200">
                <a:solidFill>
                  <a:srgbClr val="898989"/>
                </a:solidFill>
                <a:latin typeface="Arial" panose="020B0604020202020204" pitchFamily="34" charset="0"/>
              </a:rPr>
              <a:pPr>
                <a:spcBef>
                  <a:spcPct val="0"/>
                </a:spcBef>
                <a:buFontTx/>
                <a:buNone/>
              </a:pPr>
              <a:t>21</a:t>
            </a:fld>
            <a:endParaRPr lang="nl-NL" altLang="nl-BE" sz="1200">
              <a:solidFill>
                <a:srgbClr val="898989"/>
              </a:solidFill>
              <a:latin typeface="Arial" panose="020B0604020202020204" pitchFamily="34" charset="0"/>
            </a:endParaRPr>
          </a:p>
        </p:txBody>
      </p:sp>
      <p:cxnSp>
        <p:nvCxnSpPr>
          <p:cNvPr id="2" name="Straight Connector 1">
            <a:extLst>
              <a:ext uri="{FF2B5EF4-FFF2-40B4-BE49-F238E27FC236}">
                <a16:creationId xmlns:a16="http://schemas.microsoft.com/office/drawing/2014/main" id="{926C7D52-CA36-FBCD-148A-342EDF802BEB}"/>
              </a:ext>
            </a:extLst>
          </p:cNvPr>
          <p:cNvCxnSpPr/>
          <p:nvPr/>
        </p:nvCxnSpPr>
        <p:spPr>
          <a:xfrm>
            <a:off x="402771" y="990600"/>
            <a:ext cx="9993086"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B8E20A0-AFE4-0BF2-5040-4A9A13EC2F03}"/>
              </a:ext>
            </a:extLst>
          </p:cNvPr>
          <p:cNvSpPr txBox="1"/>
          <p:nvPr/>
        </p:nvSpPr>
        <p:spPr>
          <a:xfrm>
            <a:off x="402771" y="295414"/>
            <a:ext cx="11647811" cy="646331"/>
          </a:xfrm>
          <a:prstGeom prst="rect">
            <a:avLst/>
          </a:prstGeom>
          <a:noFill/>
        </p:spPr>
        <p:txBody>
          <a:bodyPr wrap="square" rtlCol="0">
            <a:spAutoFit/>
          </a:bodyPr>
          <a:lstStyle/>
          <a:p>
            <a:r>
              <a:rPr lang="en-AU" sz="3600" b="1" dirty="0">
                <a:solidFill>
                  <a:srgbClr val="002060"/>
                </a:solidFill>
                <a:latin typeface="Arial Black" panose="020B0A04020102020204" pitchFamily="34" charset="0"/>
              </a:rPr>
              <a:t>MODEL COMPARISON RESULT</a:t>
            </a:r>
            <a:endParaRPr lang="en-AU" sz="3300" b="1" dirty="0">
              <a:solidFill>
                <a:srgbClr val="002060"/>
              </a:solidFill>
              <a:latin typeface="Arial Black" panose="020B0A04020102020204" pitchFamily="34" charset="0"/>
            </a:endParaRPr>
          </a:p>
        </p:txBody>
      </p:sp>
      <p:sp>
        <p:nvSpPr>
          <p:cNvPr id="4" name="TextBox 3">
            <a:extLst>
              <a:ext uri="{FF2B5EF4-FFF2-40B4-BE49-F238E27FC236}">
                <a16:creationId xmlns:a16="http://schemas.microsoft.com/office/drawing/2014/main" id="{66CEBD86-B221-8D00-D796-B46B90AA580A}"/>
              </a:ext>
            </a:extLst>
          </p:cNvPr>
          <p:cNvSpPr txBox="1"/>
          <p:nvPr/>
        </p:nvSpPr>
        <p:spPr>
          <a:xfrm>
            <a:off x="402771" y="1148317"/>
            <a:ext cx="11012054" cy="188782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AU" sz="2000" dirty="0">
                <a:latin typeface="Abadi Extra Light" panose="020B0204020104020204" pitchFamily="34" charset="0"/>
              </a:rPr>
              <a:t>Visually compares Accuracy, Precision, Recall, and F1 (macro-averaged) across models.</a:t>
            </a:r>
          </a:p>
          <a:p>
            <a:pPr marL="342900" indent="-342900">
              <a:lnSpc>
                <a:spcPct val="150000"/>
              </a:lnSpc>
              <a:buFont typeface="Arial" panose="020B0604020202020204" pitchFamily="34" charset="0"/>
              <a:buChar char="•"/>
            </a:pPr>
            <a:r>
              <a:rPr lang="en-AU" sz="2000" dirty="0">
                <a:latin typeface="Abadi Extra Light" panose="020B0204020104020204" pitchFamily="34" charset="0"/>
              </a:rPr>
              <a:t>Classical models (Decision Tree, Random Forest, Naïve Bayes) scored perfectly.</a:t>
            </a:r>
          </a:p>
          <a:p>
            <a:pPr marL="342900" indent="-342900">
              <a:lnSpc>
                <a:spcPct val="150000"/>
              </a:lnSpc>
              <a:buFont typeface="Arial" panose="020B0604020202020204" pitchFamily="34" charset="0"/>
              <a:buChar char="•"/>
            </a:pPr>
            <a:r>
              <a:rPr lang="en-AU" sz="2000" dirty="0">
                <a:latin typeface="Abadi Extra Light" panose="020B0204020104020204" pitchFamily="34" charset="0"/>
              </a:rPr>
              <a:t>ANN (</a:t>
            </a:r>
            <a:r>
              <a:rPr lang="en-AU" sz="2000" dirty="0" err="1">
                <a:latin typeface="Abadi Extra Light" panose="020B0204020104020204" pitchFamily="34" charset="0"/>
              </a:rPr>
              <a:t>Keras</a:t>
            </a:r>
            <a:r>
              <a:rPr lang="en-AU" sz="2000" dirty="0">
                <a:latin typeface="Abadi Extra Light" panose="020B0204020104020204" pitchFamily="34" charset="0"/>
              </a:rPr>
              <a:t> MLP) shows balanced metrics (~0.22 avg) due to normalization, not poor performance.</a:t>
            </a:r>
          </a:p>
          <a:p>
            <a:pPr marL="342900" indent="-342900">
              <a:lnSpc>
                <a:spcPct val="150000"/>
              </a:lnSpc>
              <a:buFont typeface="Arial" panose="020B0604020202020204" pitchFamily="34" charset="0"/>
              <a:buChar char="•"/>
            </a:pPr>
            <a:r>
              <a:rPr lang="en-AU" sz="2000" dirty="0">
                <a:latin typeface="Abadi Extra Light" panose="020B0204020104020204" pitchFamily="34" charset="0"/>
              </a:rPr>
              <a:t>Confirms all models learned effectively. ANN captures deeper nonlinear patterns for better generalization.</a:t>
            </a:r>
          </a:p>
        </p:txBody>
      </p:sp>
      <p:pic>
        <p:nvPicPr>
          <p:cNvPr id="6" name="Picture 5" descr="A graph with different colored squares&#10;&#10;AI-generated content may be incorrect.">
            <a:extLst>
              <a:ext uri="{FF2B5EF4-FFF2-40B4-BE49-F238E27FC236}">
                <a16:creationId xmlns:a16="http://schemas.microsoft.com/office/drawing/2014/main" id="{01548221-3516-A908-F254-9B8B28544B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7674" y="3164849"/>
            <a:ext cx="5782248" cy="3440838"/>
          </a:xfrm>
          <a:prstGeom prst="rect">
            <a:avLst/>
          </a:prstGeom>
          <a:solidFill>
            <a:srgbClr val="002060"/>
          </a:solidFill>
          <a:ln>
            <a:solidFill>
              <a:srgbClr val="002060"/>
            </a:solidFill>
          </a:ln>
        </p:spPr>
      </p:pic>
    </p:spTree>
    <p:extLst>
      <p:ext uri="{BB962C8B-B14F-4D97-AF65-F5344CB8AC3E}">
        <p14:creationId xmlns:p14="http://schemas.microsoft.com/office/powerpoint/2010/main" val="1248001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800B3-0C91-A9C7-02FC-5614F8F1DFC4}"/>
            </a:ext>
          </a:extLst>
        </p:cNvPr>
        <p:cNvGrpSpPr/>
        <p:nvPr/>
      </p:nvGrpSpPr>
      <p:grpSpPr>
        <a:xfrm>
          <a:off x="0" y="0"/>
          <a:ext cx="0" cy="0"/>
          <a:chOff x="0" y="0"/>
          <a:chExt cx="0" cy="0"/>
        </a:xfrm>
      </p:grpSpPr>
      <p:sp>
        <p:nvSpPr>
          <p:cNvPr id="5123" name="Slide Number Placeholder 3">
            <a:extLst>
              <a:ext uri="{FF2B5EF4-FFF2-40B4-BE49-F238E27FC236}">
                <a16:creationId xmlns:a16="http://schemas.microsoft.com/office/drawing/2014/main" id="{2ED6CD63-1F52-6238-B31A-97C7E81151A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32" indent="-285744">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2971" indent="-228594">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160" indent="-228594">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349" indent="-228594">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537"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726"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8914"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103"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20BA07C-6CFE-4D42-9264-04594C2AAC93}" type="slidenum">
              <a:rPr lang="nl-NL" altLang="nl-BE" sz="1200">
                <a:solidFill>
                  <a:srgbClr val="898989"/>
                </a:solidFill>
                <a:latin typeface="Arial" panose="020B0604020202020204" pitchFamily="34" charset="0"/>
              </a:rPr>
              <a:pPr>
                <a:spcBef>
                  <a:spcPct val="0"/>
                </a:spcBef>
                <a:buFontTx/>
                <a:buNone/>
              </a:pPr>
              <a:t>22</a:t>
            </a:fld>
            <a:endParaRPr lang="nl-NL" altLang="nl-BE" sz="1200">
              <a:solidFill>
                <a:srgbClr val="898989"/>
              </a:solidFill>
              <a:latin typeface="Arial" panose="020B0604020202020204" pitchFamily="34" charset="0"/>
            </a:endParaRPr>
          </a:p>
        </p:txBody>
      </p:sp>
      <p:cxnSp>
        <p:nvCxnSpPr>
          <p:cNvPr id="2" name="Straight Connector 1">
            <a:extLst>
              <a:ext uri="{FF2B5EF4-FFF2-40B4-BE49-F238E27FC236}">
                <a16:creationId xmlns:a16="http://schemas.microsoft.com/office/drawing/2014/main" id="{140CD75B-2D29-9AA7-B75C-21B6974A6D7A}"/>
              </a:ext>
            </a:extLst>
          </p:cNvPr>
          <p:cNvCxnSpPr/>
          <p:nvPr/>
        </p:nvCxnSpPr>
        <p:spPr>
          <a:xfrm>
            <a:off x="402771" y="990600"/>
            <a:ext cx="9993086"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0BD8FAE-A4B3-1529-B832-7FC557B59A42}"/>
              </a:ext>
            </a:extLst>
          </p:cNvPr>
          <p:cNvSpPr txBox="1"/>
          <p:nvPr/>
        </p:nvSpPr>
        <p:spPr>
          <a:xfrm>
            <a:off x="402771" y="295414"/>
            <a:ext cx="11647811" cy="646331"/>
          </a:xfrm>
          <a:prstGeom prst="rect">
            <a:avLst/>
          </a:prstGeom>
          <a:noFill/>
        </p:spPr>
        <p:txBody>
          <a:bodyPr wrap="square" rtlCol="0">
            <a:spAutoFit/>
          </a:bodyPr>
          <a:lstStyle/>
          <a:p>
            <a:r>
              <a:rPr lang="en-AU" sz="3600" b="1" dirty="0">
                <a:solidFill>
                  <a:srgbClr val="002060"/>
                </a:solidFill>
                <a:latin typeface="Arial Black" panose="020B0A04020102020204" pitchFamily="34" charset="0"/>
              </a:rPr>
              <a:t>LIMITATIONS AND FUTURE SCOPE</a:t>
            </a:r>
            <a:endParaRPr lang="en-AU" sz="3300" b="1" dirty="0">
              <a:solidFill>
                <a:srgbClr val="002060"/>
              </a:solidFill>
              <a:latin typeface="Arial Black" panose="020B0A04020102020204" pitchFamily="34" charset="0"/>
            </a:endParaRPr>
          </a:p>
        </p:txBody>
      </p:sp>
      <p:sp>
        <p:nvSpPr>
          <p:cNvPr id="4" name="TextBox 3">
            <a:extLst>
              <a:ext uri="{FF2B5EF4-FFF2-40B4-BE49-F238E27FC236}">
                <a16:creationId xmlns:a16="http://schemas.microsoft.com/office/drawing/2014/main" id="{A4800DDA-A3E8-33E7-824B-47112904140F}"/>
              </a:ext>
            </a:extLst>
          </p:cNvPr>
          <p:cNvSpPr txBox="1"/>
          <p:nvPr/>
        </p:nvSpPr>
        <p:spPr>
          <a:xfrm>
            <a:off x="402771" y="1148317"/>
            <a:ext cx="11012054" cy="2441822"/>
          </a:xfrm>
          <a:prstGeom prst="rect">
            <a:avLst/>
          </a:prstGeom>
          <a:noFill/>
        </p:spPr>
        <p:txBody>
          <a:bodyPr wrap="square" rtlCol="0">
            <a:spAutoFit/>
          </a:bodyPr>
          <a:lstStyle/>
          <a:p>
            <a:pPr>
              <a:lnSpc>
                <a:spcPct val="150000"/>
              </a:lnSpc>
            </a:pPr>
            <a:r>
              <a:rPr lang="en-AU" sz="2400" b="1" dirty="0">
                <a:latin typeface="+mj-lt"/>
              </a:rPr>
              <a:t>Limitations</a:t>
            </a:r>
          </a:p>
          <a:p>
            <a:pPr marL="800100" lvl="1" indent="-342900">
              <a:lnSpc>
                <a:spcPct val="150000"/>
              </a:lnSpc>
              <a:buFont typeface="Arial" panose="020B0604020202020204" pitchFamily="34" charset="0"/>
              <a:buChar char="•"/>
            </a:pPr>
            <a:r>
              <a:rPr lang="en-AU" sz="2000" dirty="0">
                <a:latin typeface="Abadi Extra Light" panose="020B0204020104020204" pitchFamily="34" charset="0"/>
              </a:rPr>
              <a:t>Limited Dataset: Kube-IDS0 includes few attack types and controlled conditions.</a:t>
            </a:r>
          </a:p>
          <a:p>
            <a:pPr marL="800100" lvl="1" indent="-342900">
              <a:lnSpc>
                <a:spcPct val="150000"/>
              </a:lnSpc>
              <a:buFont typeface="Arial" panose="020B0604020202020204" pitchFamily="34" charset="0"/>
              <a:buChar char="•"/>
            </a:pPr>
            <a:r>
              <a:rPr lang="en-AU" sz="2000" dirty="0">
                <a:latin typeface="Abadi Extra Light" panose="020B0204020104020204" pitchFamily="34" charset="0"/>
              </a:rPr>
              <a:t>Perfect Scores: 100% accuracy may indicate overfitting or limited data variability.</a:t>
            </a:r>
          </a:p>
          <a:p>
            <a:pPr marL="800100" lvl="1" indent="-342900">
              <a:lnSpc>
                <a:spcPct val="150000"/>
              </a:lnSpc>
              <a:buFont typeface="Arial" panose="020B0604020202020204" pitchFamily="34" charset="0"/>
              <a:buChar char="•"/>
            </a:pPr>
            <a:r>
              <a:rPr lang="en-AU" sz="2000" dirty="0">
                <a:latin typeface="Abadi Extra Light" panose="020B0204020104020204" pitchFamily="34" charset="0"/>
              </a:rPr>
              <a:t>Feature Scope: Focused only on container metrics; excluded host/network logs.</a:t>
            </a:r>
          </a:p>
          <a:p>
            <a:pPr marL="800100" lvl="1" indent="-342900">
              <a:lnSpc>
                <a:spcPct val="150000"/>
              </a:lnSpc>
              <a:buFont typeface="Arial" panose="020B0604020202020204" pitchFamily="34" charset="0"/>
              <a:buChar char="•"/>
            </a:pPr>
            <a:r>
              <a:rPr lang="en-AU" sz="2000" dirty="0">
                <a:latin typeface="Abadi Extra Light" panose="020B0204020104020204" pitchFamily="34" charset="0"/>
              </a:rPr>
              <a:t>Validation: Single dataset split; no cross-validation or unseen data testing.</a:t>
            </a:r>
          </a:p>
        </p:txBody>
      </p:sp>
      <p:sp>
        <p:nvSpPr>
          <p:cNvPr id="5" name="TextBox 4">
            <a:extLst>
              <a:ext uri="{FF2B5EF4-FFF2-40B4-BE49-F238E27FC236}">
                <a16:creationId xmlns:a16="http://schemas.microsoft.com/office/drawing/2014/main" id="{1A7B5CCF-EB8C-041E-D8F4-CBB69154646B}"/>
              </a:ext>
            </a:extLst>
          </p:cNvPr>
          <p:cNvSpPr txBox="1"/>
          <p:nvPr/>
        </p:nvSpPr>
        <p:spPr>
          <a:xfrm>
            <a:off x="402771" y="3652158"/>
            <a:ext cx="11012054" cy="2903487"/>
          </a:xfrm>
          <a:prstGeom prst="rect">
            <a:avLst/>
          </a:prstGeom>
          <a:noFill/>
        </p:spPr>
        <p:txBody>
          <a:bodyPr wrap="square" rtlCol="0">
            <a:spAutoFit/>
          </a:bodyPr>
          <a:lstStyle/>
          <a:p>
            <a:pPr>
              <a:lnSpc>
                <a:spcPct val="150000"/>
              </a:lnSpc>
            </a:pPr>
            <a:r>
              <a:rPr lang="en-AU" sz="2400" b="1" dirty="0">
                <a:latin typeface="+mj-lt"/>
              </a:rPr>
              <a:t>Future Scope:</a:t>
            </a:r>
          </a:p>
          <a:p>
            <a:pPr marL="800100" lvl="1" indent="-342900">
              <a:lnSpc>
                <a:spcPct val="150000"/>
              </a:lnSpc>
              <a:buFont typeface="Arial" panose="020B0604020202020204" pitchFamily="34" charset="0"/>
              <a:buChar char="•"/>
            </a:pPr>
            <a:r>
              <a:rPr lang="en-AU" sz="2000" b="1" dirty="0">
                <a:latin typeface="Abadi Extra Light" panose="020B0204020104020204" pitchFamily="34" charset="0"/>
              </a:rPr>
              <a:t>Expand Data: </a:t>
            </a:r>
            <a:r>
              <a:rPr lang="en-AU" sz="2000" dirty="0">
                <a:latin typeface="Abadi Extra Light" panose="020B0204020104020204" pitchFamily="34" charset="0"/>
              </a:rPr>
              <a:t>Add real-time and diverse Kubernetes attack datasets.</a:t>
            </a:r>
          </a:p>
          <a:p>
            <a:pPr marL="800100" lvl="1" indent="-342900">
              <a:lnSpc>
                <a:spcPct val="150000"/>
              </a:lnSpc>
              <a:buFont typeface="Arial" panose="020B0604020202020204" pitchFamily="34" charset="0"/>
              <a:buChar char="•"/>
            </a:pPr>
            <a:r>
              <a:rPr lang="en-AU" sz="2000" b="1" dirty="0">
                <a:latin typeface="Abadi Extra Light" panose="020B0204020104020204" pitchFamily="34" charset="0"/>
              </a:rPr>
              <a:t>Advanced Models: </a:t>
            </a:r>
            <a:r>
              <a:rPr lang="en-AU" sz="2000" dirty="0">
                <a:latin typeface="Abadi Extra Light" panose="020B0204020104020204" pitchFamily="34" charset="0"/>
              </a:rPr>
              <a:t>Explore CNN-LSTM or Transformer-based IDS architectures.</a:t>
            </a:r>
          </a:p>
          <a:p>
            <a:pPr marL="800100" lvl="1" indent="-342900">
              <a:lnSpc>
                <a:spcPct val="150000"/>
              </a:lnSpc>
              <a:buFont typeface="Arial" panose="020B0604020202020204" pitchFamily="34" charset="0"/>
              <a:buChar char="•"/>
            </a:pPr>
            <a:r>
              <a:rPr lang="en-AU" sz="2000" b="1" dirty="0">
                <a:latin typeface="Abadi Extra Light" panose="020B0204020104020204" pitchFamily="34" charset="0"/>
              </a:rPr>
              <a:t>Explainability: </a:t>
            </a:r>
            <a:r>
              <a:rPr lang="en-AU" sz="2000" dirty="0">
                <a:latin typeface="Abadi Extra Light" panose="020B0204020104020204" pitchFamily="34" charset="0"/>
              </a:rPr>
              <a:t>Apply SHAP/LIME for interpretable AI results.</a:t>
            </a:r>
          </a:p>
          <a:p>
            <a:pPr marL="800100" lvl="1" indent="-342900">
              <a:lnSpc>
                <a:spcPct val="150000"/>
              </a:lnSpc>
              <a:buFont typeface="Arial" panose="020B0604020202020204" pitchFamily="34" charset="0"/>
              <a:buChar char="•"/>
            </a:pPr>
            <a:r>
              <a:rPr lang="en-AU" sz="2000" b="1" dirty="0">
                <a:latin typeface="Abadi Extra Light" panose="020B0204020104020204" pitchFamily="34" charset="0"/>
              </a:rPr>
              <a:t>Real Deployment: </a:t>
            </a:r>
            <a:r>
              <a:rPr lang="en-AU" sz="2000" dirty="0">
                <a:latin typeface="Abadi Extra Light" panose="020B0204020104020204" pitchFamily="34" charset="0"/>
              </a:rPr>
              <a:t>Integrate with Prometheus &amp; Grafana for live anomaly detection.</a:t>
            </a:r>
          </a:p>
          <a:p>
            <a:pPr marL="800100" lvl="1" indent="-342900">
              <a:lnSpc>
                <a:spcPct val="150000"/>
              </a:lnSpc>
              <a:buFont typeface="Arial" panose="020B0604020202020204" pitchFamily="34" charset="0"/>
              <a:buChar char="•"/>
            </a:pPr>
            <a:r>
              <a:rPr lang="en-AU" sz="2000" b="1" dirty="0">
                <a:latin typeface="Abadi Extra Light" panose="020B0204020104020204" pitchFamily="34" charset="0"/>
              </a:rPr>
              <a:t>Generalization: </a:t>
            </a:r>
            <a:r>
              <a:rPr lang="en-AU" sz="2000" dirty="0">
                <a:latin typeface="Abadi Extra Light" panose="020B0204020104020204" pitchFamily="34" charset="0"/>
              </a:rPr>
              <a:t>Test across multi-cloud Kubernetes (EKS, GKE, etc.) environments.</a:t>
            </a:r>
          </a:p>
        </p:txBody>
      </p:sp>
    </p:spTree>
    <p:extLst>
      <p:ext uri="{BB962C8B-B14F-4D97-AF65-F5344CB8AC3E}">
        <p14:creationId xmlns:p14="http://schemas.microsoft.com/office/powerpoint/2010/main" val="38528770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2A784C-35B1-D3EE-9883-151C0DBA8DB5}"/>
            </a:ext>
          </a:extLst>
        </p:cNvPr>
        <p:cNvGrpSpPr/>
        <p:nvPr/>
      </p:nvGrpSpPr>
      <p:grpSpPr>
        <a:xfrm>
          <a:off x="0" y="0"/>
          <a:ext cx="0" cy="0"/>
          <a:chOff x="0" y="0"/>
          <a:chExt cx="0" cy="0"/>
        </a:xfrm>
      </p:grpSpPr>
      <p:sp>
        <p:nvSpPr>
          <p:cNvPr id="5123" name="Slide Number Placeholder 3">
            <a:extLst>
              <a:ext uri="{FF2B5EF4-FFF2-40B4-BE49-F238E27FC236}">
                <a16:creationId xmlns:a16="http://schemas.microsoft.com/office/drawing/2014/main" id="{B3D49DFB-87EC-13FB-6B24-40E0084BE6A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32" indent="-285744">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2971" indent="-228594">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160" indent="-228594">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349" indent="-228594">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537"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726"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8914"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103"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20BA07C-6CFE-4D42-9264-04594C2AAC93}" type="slidenum">
              <a:rPr lang="nl-NL" altLang="nl-BE" sz="1200">
                <a:solidFill>
                  <a:srgbClr val="898989"/>
                </a:solidFill>
                <a:latin typeface="Arial" panose="020B0604020202020204" pitchFamily="34" charset="0"/>
              </a:rPr>
              <a:pPr>
                <a:spcBef>
                  <a:spcPct val="0"/>
                </a:spcBef>
                <a:buFontTx/>
                <a:buNone/>
              </a:pPr>
              <a:t>23</a:t>
            </a:fld>
            <a:endParaRPr lang="nl-NL" altLang="nl-BE" sz="1200">
              <a:solidFill>
                <a:srgbClr val="898989"/>
              </a:solidFill>
              <a:latin typeface="Arial" panose="020B0604020202020204" pitchFamily="34" charset="0"/>
            </a:endParaRPr>
          </a:p>
        </p:txBody>
      </p:sp>
      <p:cxnSp>
        <p:nvCxnSpPr>
          <p:cNvPr id="2" name="Straight Connector 1">
            <a:extLst>
              <a:ext uri="{FF2B5EF4-FFF2-40B4-BE49-F238E27FC236}">
                <a16:creationId xmlns:a16="http://schemas.microsoft.com/office/drawing/2014/main" id="{225D4FF5-1FA6-20C8-6F3F-3F030AE69045}"/>
              </a:ext>
            </a:extLst>
          </p:cNvPr>
          <p:cNvCxnSpPr/>
          <p:nvPr/>
        </p:nvCxnSpPr>
        <p:spPr>
          <a:xfrm>
            <a:off x="402771" y="990600"/>
            <a:ext cx="9993086"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F34974B-0066-8096-C0CB-D82E1DC80D16}"/>
              </a:ext>
            </a:extLst>
          </p:cNvPr>
          <p:cNvSpPr txBox="1"/>
          <p:nvPr/>
        </p:nvSpPr>
        <p:spPr>
          <a:xfrm>
            <a:off x="402771" y="295414"/>
            <a:ext cx="11647811" cy="646331"/>
          </a:xfrm>
          <a:prstGeom prst="rect">
            <a:avLst/>
          </a:prstGeom>
          <a:noFill/>
        </p:spPr>
        <p:txBody>
          <a:bodyPr wrap="square" rtlCol="0">
            <a:spAutoFit/>
          </a:bodyPr>
          <a:lstStyle/>
          <a:p>
            <a:r>
              <a:rPr lang="en-AU" sz="3600" b="1" dirty="0">
                <a:solidFill>
                  <a:srgbClr val="002060"/>
                </a:solidFill>
                <a:latin typeface="Arial Black" panose="020B0A04020102020204" pitchFamily="34" charset="0"/>
              </a:rPr>
              <a:t>CONCLUSION</a:t>
            </a:r>
            <a:endParaRPr lang="en-AU" sz="3300" b="1" dirty="0">
              <a:solidFill>
                <a:srgbClr val="002060"/>
              </a:solidFill>
              <a:latin typeface="Arial Black" panose="020B0A04020102020204" pitchFamily="34" charset="0"/>
            </a:endParaRPr>
          </a:p>
        </p:txBody>
      </p:sp>
      <p:sp>
        <p:nvSpPr>
          <p:cNvPr id="4" name="TextBox 3">
            <a:extLst>
              <a:ext uri="{FF2B5EF4-FFF2-40B4-BE49-F238E27FC236}">
                <a16:creationId xmlns:a16="http://schemas.microsoft.com/office/drawing/2014/main" id="{E26C167E-BA7F-F690-2899-260E3A870005}"/>
              </a:ext>
            </a:extLst>
          </p:cNvPr>
          <p:cNvSpPr txBox="1"/>
          <p:nvPr/>
        </p:nvSpPr>
        <p:spPr>
          <a:xfrm>
            <a:off x="402771" y="1148317"/>
            <a:ext cx="9993086" cy="3272819"/>
          </a:xfrm>
          <a:prstGeom prst="rect">
            <a:avLst/>
          </a:prstGeom>
          <a:noFill/>
        </p:spPr>
        <p:txBody>
          <a:bodyPr wrap="square" rtlCol="0">
            <a:spAutoFit/>
          </a:bodyPr>
          <a:lstStyle/>
          <a:p>
            <a:pPr algn="just">
              <a:lnSpc>
                <a:spcPct val="150000"/>
              </a:lnSpc>
            </a:pPr>
            <a:r>
              <a:rPr lang="en-US" sz="2000" dirty="0">
                <a:latin typeface="Abadi Extra Light" panose="020B0204020104020204" pitchFamily="34" charset="0"/>
              </a:rPr>
              <a:t>We developed and evaluated four AI models — Decision Tree, Random Forest, Naïve Bayes, and ANN (MLP) — using the Kube-IDS0 dataset for Kubernetes intrusion detection. All models achieved perfect and strong feature separability as well as effective preprocessing. Among them, Random Forest and ANN showed superior adaptability to complex, nonlinear attack patterns. Overall, the project proved that AI-driven intrusion detection can efficiently identify and classify container-level threats in cloud-native environments, demonstrating the potential of AI-based security automation in modern DevOps pipelines.</a:t>
            </a:r>
            <a:endParaRPr lang="en-AU" sz="2000" dirty="0">
              <a:latin typeface="Abadi Extra Light" panose="020B0204020104020204" pitchFamily="34" charset="0"/>
            </a:endParaRPr>
          </a:p>
        </p:txBody>
      </p:sp>
    </p:spTree>
    <p:extLst>
      <p:ext uri="{BB962C8B-B14F-4D97-AF65-F5344CB8AC3E}">
        <p14:creationId xmlns:p14="http://schemas.microsoft.com/office/powerpoint/2010/main" val="28360430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A73668-0F29-06C8-9633-2510C9EA51B0}"/>
            </a:ext>
          </a:extLst>
        </p:cNvPr>
        <p:cNvGrpSpPr/>
        <p:nvPr/>
      </p:nvGrpSpPr>
      <p:grpSpPr>
        <a:xfrm>
          <a:off x="0" y="0"/>
          <a:ext cx="0" cy="0"/>
          <a:chOff x="0" y="0"/>
          <a:chExt cx="0" cy="0"/>
        </a:xfrm>
      </p:grpSpPr>
      <p:sp>
        <p:nvSpPr>
          <p:cNvPr id="5123" name="Slide Number Placeholder 3">
            <a:extLst>
              <a:ext uri="{FF2B5EF4-FFF2-40B4-BE49-F238E27FC236}">
                <a16:creationId xmlns:a16="http://schemas.microsoft.com/office/drawing/2014/main" id="{DA3AD387-06F5-ECBF-B34E-CD588735E6B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32" indent="-285744">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2971" indent="-228594">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160" indent="-228594">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349" indent="-228594">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537"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726"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8914"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103"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20BA07C-6CFE-4D42-9264-04594C2AAC93}" type="slidenum">
              <a:rPr lang="nl-NL" altLang="nl-BE" sz="1200">
                <a:solidFill>
                  <a:srgbClr val="898989"/>
                </a:solidFill>
                <a:latin typeface="Arial" panose="020B0604020202020204" pitchFamily="34" charset="0"/>
              </a:rPr>
              <a:pPr>
                <a:spcBef>
                  <a:spcPct val="0"/>
                </a:spcBef>
                <a:buFontTx/>
                <a:buNone/>
              </a:pPr>
              <a:t>24</a:t>
            </a:fld>
            <a:endParaRPr lang="nl-NL" altLang="nl-BE" sz="1200">
              <a:solidFill>
                <a:srgbClr val="898989"/>
              </a:solidFill>
              <a:latin typeface="Arial" panose="020B0604020202020204" pitchFamily="34" charset="0"/>
            </a:endParaRPr>
          </a:p>
        </p:txBody>
      </p:sp>
      <p:sp>
        <p:nvSpPr>
          <p:cNvPr id="2" name="TextBox 1">
            <a:extLst>
              <a:ext uri="{FF2B5EF4-FFF2-40B4-BE49-F238E27FC236}">
                <a16:creationId xmlns:a16="http://schemas.microsoft.com/office/drawing/2014/main" id="{C4ADE663-528C-DBC9-ADB4-FE4C93C1AD35}"/>
              </a:ext>
            </a:extLst>
          </p:cNvPr>
          <p:cNvSpPr txBox="1"/>
          <p:nvPr/>
        </p:nvSpPr>
        <p:spPr>
          <a:xfrm>
            <a:off x="1219200" y="2705725"/>
            <a:ext cx="9753600" cy="1200329"/>
          </a:xfrm>
          <a:prstGeom prst="rect">
            <a:avLst/>
          </a:prstGeom>
          <a:noFill/>
        </p:spPr>
        <p:txBody>
          <a:bodyPr wrap="square" rtlCol="0">
            <a:spAutoFit/>
          </a:bodyPr>
          <a:lstStyle/>
          <a:p>
            <a:pPr algn="ctr"/>
            <a:r>
              <a:rPr lang="en-AU" sz="7200" dirty="0"/>
              <a:t>THANK</a:t>
            </a:r>
            <a:r>
              <a:rPr lang="en-AU" sz="4400" dirty="0"/>
              <a:t> </a:t>
            </a:r>
            <a:r>
              <a:rPr lang="en-AU" sz="7200" dirty="0"/>
              <a:t>YOU</a:t>
            </a:r>
            <a:endParaRPr lang="en-AU" sz="7200" b="1" dirty="0"/>
          </a:p>
        </p:txBody>
      </p:sp>
    </p:spTree>
    <p:extLst>
      <p:ext uri="{BB962C8B-B14F-4D97-AF65-F5344CB8AC3E}">
        <p14:creationId xmlns:p14="http://schemas.microsoft.com/office/powerpoint/2010/main" val="3327657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3A37A-5BD7-7C1E-9A01-ABB6E00CEC26}"/>
            </a:ext>
          </a:extLst>
        </p:cNvPr>
        <p:cNvGrpSpPr/>
        <p:nvPr/>
      </p:nvGrpSpPr>
      <p:grpSpPr>
        <a:xfrm>
          <a:off x="0" y="0"/>
          <a:ext cx="0" cy="0"/>
          <a:chOff x="0" y="0"/>
          <a:chExt cx="0" cy="0"/>
        </a:xfrm>
      </p:grpSpPr>
      <p:sp>
        <p:nvSpPr>
          <p:cNvPr id="5123" name="Slide Number Placeholder 3">
            <a:extLst>
              <a:ext uri="{FF2B5EF4-FFF2-40B4-BE49-F238E27FC236}">
                <a16:creationId xmlns:a16="http://schemas.microsoft.com/office/drawing/2014/main" id="{D1A909EC-39C5-967A-A284-DD527EA2776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32" indent="-285744">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2971" indent="-228594">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160" indent="-228594">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349" indent="-228594">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537"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726"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8914"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103"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20BA07C-6CFE-4D42-9264-04594C2AAC93}" type="slidenum">
              <a:rPr lang="nl-NL" altLang="nl-BE" sz="1200">
                <a:solidFill>
                  <a:srgbClr val="898989"/>
                </a:solidFill>
                <a:latin typeface="Arial" panose="020B0604020202020204" pitchFamily="34" charset="0"/>
              </a:rPr>
              <a:pPr>
                <a:spcBef>
                  <a:spcPct val="0"/>
                </a:spcBef>
                <a:buFontTx/>
                <a:buNone/>
              </a:pPr>
              <a:t>3</a:t>
            </a:fld>
            <a:endParaRPr lang="nl-NL" altLang="nl-BE" sz="1200">
              <a:solidFill>
                <a:srgbClr val="898989"/>
              </a:solidFill>
              <a:latin typeface="Arial" panose="020B0604020202020204" pitchFamily="34" charset="0"/>
            </a:endParaRPr>
          </a:p>
        </p:txBody>
      </p:sp>
      <p:cxnSp>
        <p:nvCxnSpPr>
          <p:cNvPr id="2" name="Straight Connector 1">
            <a:extLst>
              <a:ext uri="{FF2B5EF4-FFF2-40B4-BE49-F238E27FC236}">
                <a16:creationId xmlns:a16="http://schemas.microsoft.com/office/drawing/2014/main" id="{1B7E228B-8A65-5731-80EA-28D994B67447}"/>
              </a:ext>
            </a:extLst>
          </p:cNvPr>
          <p:cNvCxnSpPr/>
          <p:nvPr/>
        </p:nvCxnSpPr>
        <p:spPr>
          <a:xfrm>
            <a:off x="402771" y="990600"/>
            <a:ext cx="9993086"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E1F409B-BDB4-1162-7071-3EC889177731}"/>
              </a:ext>
            </a:extLst>
          </p:cNvPr>
          <p:cNvSpPr txBox="1"/>
          <p:nvPr/>
        </p:nvSpPr>
        <p:spPr>
          <a:xfrm>
            <a:off x="359226" y="282714"/>
            <a:ext cx="11647811" cy="615553"/>
          </a:xfrm>
          <a:prstGeom prst="rect">
            <a:avLst/>
          </a:prstGeom>
          <a:noFill/>
        </p:spPr>
        <p:txBody>
          <a:bodyPr wrap="square" rtlCol="0">
            <a:spAutoFit/>
          </a:bodyPr>
          <a:lstStyle/>
          <a:p>
            <a:r>
              <a:rPr lang="en-AU" sz="3300" b="1" dirty="0">
                <a:solidFill>
                  <a:srgbClr val="002060"/>
                </a:solidFill>
                <a:latin typeface="Arial Black" panose="020B0A04020102020204" pitchFamily="34" charset="0"/>
              </a:rPr>
              <a:t>PROJECT SUMMARY</a:t>
            </a:r>
          </a:p>
        </p:txBody>
      </p:sp>
      <p:sp>
        <p:nvSpPr>
          <p:cNvPr id="4" name="TextBox 3">
            <a:extLst>
              <a:ext uri="{FF2B5EF4-FFF2-40B4-BE49-F238E27FC236}">
                <a16:creationId xmlns:a16="http://schemas.microsoft.com/office/drawing/2014/main" id="{3C151CC5-4239-C59B-57F6-09B097616B3D}"/>
              </a:ext>
            </a:extLst>
          </p:cNvPr>
          <p:cNvSpPr txBox="1"/>
          <p:nvPr/>
        </p:nvSpPr>
        <p:spPr>
          <a:xfrm>
            <a:off x="348389" y="1157618"/>
            <a:ext cx="6923316" cy="2246769"/>
          </a:xfrm>
          <a:prstGeom prst="rect">
            <a:avLst/>
          </a:prstGeom>
          <a:noFill/>
        </p:spPr>
        <p:txBody>
          <a:bodyPr wrap="square" rtlCol="0">
            <a:spAutoFit/>
          </a:bodyPr>
          <a:lstStyle/>
          <a:p>
            <a:pPr algn="just"/>
            <a:r>
              <a:rPr lang="en-AU" sz="2800" b="1" dirty="0">
                <a:latin typeface="+mj-lt"/>
              </a:rPr>
              <a:t>Summary: </a:t>
            </a:r>
            <a:r>
              <a:rPr lang="en-AU" sz="2800" dirty="0">
                <a:latin typeface="Abadi Extra Light" panose="020F0502020204030204" pitchFamily="34" charset="0"/>
              </a:rPr>
              <a:t>We </a:t>
            </a:r>
            <a:r>
              <a:rPr lang="en-US" sz="2800" dirty="0">
                <a:latin typeface="Abadi Extra Light" panose="020F0502020204030204" pitchFamily="34" charset="0"/>
              </a:rPr>
              <a:t>develops and compares AI models for detecting cyber intrusions in Kubernetes. Applying machine learning and deep learning techniques to identify malicious patterns in cloud-native environments.</a:t>
            </a:r>
            <a:endParaRPr lang="en-AU" sz="2800" dirty="0">
              <a:latin typeface="Abadi Extra Light" panose="020F0502020204030204" pitchFamily="34" charset="0"/>
            </a:endParaRPr>
          </a:p>
        </p:txBody>
      </p:sp>
      <p:sp>
        <p:nvSpPr>
          <p:cNvPr id="5" name="TextBox 4">
            <a:extLst>
              <a:ext uri="{FF2B5EF4-FFF2-40B4-BE49-F238E27FC236}">
                <a16:creationId xmlns:a16="http://schemas.microsoft.com/office/drawing/2014/main" id="{CDA6F489-6545-D91D-7AA2-B52AF5E06A70}"/>
              </a:ext>
            </a:extLst>
          </p:cNvPr>
          <p:cNvSpPr txBox="1"/>
          <p:nvPr/>
        </p:nvSpPr>
        <p:spPr>
          <a:xfrm>
            <a:off x="402771" y="3702077"/>
            <a:ext cx="6923315" cy="2062103"/>
          </a:xfrm>
          <a:prstGeom prst="rect">
            <a:avLst/>
          </a:prstGeom>
          <a:noFill/>
        </p:spPr>
        <p:txBody>
          <a:bodyPr wrap="square" rtlCol="0">
            <a:spAutoFit/>
          </a:bodyPr>
          <a:lstStyle/>
          <a:p>
            <a:r>
              <a:rPr lang="en-US" sz="2400" b="1" dirty="0">
                <a:latin typeface="+mj-lt"/>
              </a:rPr>
              <a:t>Objective:</a:t>
            </a:r>
            <a:r>
              <a:rPr lang="en-US" sz="2400" dirty="0">
                <a:latin typeface="+mj-lt"/>
              </a:rPr>
              <a:t> </a:t>
            </a:r>
            <a:r>
              <a:rPr lang="en-US" sz="2400" dirty="0">
                <a:latin typeface="Abadi Extra Light" panose="020B0204020104020204" pitchFamily="34" charset="0"/>
              </a:rPr>
              <a:t>Build, train, and compare the AI models using Accuracy, Precision, Recall, and F1-Score.</a:t>
            </a:r>
          </a:p>
          <a:p>
            <a:endParaRPr lang="en-US" sz="2400" dirty="0">
              <a:latin typeface="Abadi Extra Light" panose="020B0204020104020204" pitchFamily="34" charset="0"/>
            </a:endParaRPr>
          </a:p>
          <a:p>
            <a:r>
              <a:rPr lang="en-US" sz="800" dirty="0">
                <a:latin typeface="Abadi Extra Light" panose="020B0204020104020204" pitchFamily="34" charset="0"/>
              </a:rPr>
              <a:t> </a:t>
            </a:r>
            <a:br>
              <a:rPr lang="en-US" sz="2800" dirty="0">
                <a:latin typeface="Abadi Extra Light" panose="020B0204020104020204" pitchFamily="34" charset="0"/>
              </a:rPr>
            </a:br>
            <a:r>
              <a:rPr lang="en-US" sz="2400" b="1" dirty="0">
                <a:latin typeface="+mj-lt"/>
              </a:rPr>
              <a:t>Goal:</a:t>
            </a:r>
            <a:r>
              <a:rPr lang="en-US" sz="2400" dirty="0">
                <a:latin typeface="+mj-lt"/>
              </a:rPr>
              <a:t> </a:t>
            </a:r>
            <a:r>
              <a:rPr lang="en-US" sz="2400" dirty="0">
                <a:latin typeface="Abadi Extra Light" panose="020B0204020104020204" pitchFamily="34" charset="0"/>
              </a:rPr>
              <a:t>Identify the most effective model for detecting anomalies in Kubernetes environments.</a:t>
            </a:r>
            <a:endParaRPr lang="en-AU" sz="2400" dirty="0">
              <a:latin typeface="Abadi Extra Light" panose="020B0204020104020204" pitchFamily="34" charset="0"/>
            </a:endParaRPr>
          </a:p>
        </p:txBody>
      </p:sp>
      <p:pic>
        <p:nvPicPr>
          <p:cNvPr id="8" name="Picture 7" descr="A diagram of a computer network&#10;&#10;AI-generated content may be incorrect.">
            <a:extLst>
              <a:ext uri="{FF2B5EF4-FFF2-40B4-BE49-F238E27FC236}">
                <a16:creationId xmlns:a16="http://schemas.microsoft.com/office/drawing/2014/main" id="{C811E97B-888F-51CF-6BD0-CDD0F0B7A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9999" y="2055399"/>
            <a:ext cx="4295511" cy="3104425"/>
          </a:xfrm>
          <a:prstGeom prst="rect">
            <a:avLst/>
          </a:prstGeom>
          <a:ln>
            <a:solidFill>
              <a:srgbClr val="002060"/>
            </a:solidFill>
          </a:ln>
        </p:spPr>
      </p:pic>
      <p:sp>
        <p:nvSpPr>
          <p:cNvPr id="9" name="Rectangle 8">
            <a:extLst>
              <a:ext uri="{FF2B5EF4-FFF2-40B4-BE49-F238E27FC236}">
                <a16:creationId xmlns:a16="http://schemas.microsoft.com/office/drawing/2014/main" id="{4B771C40-EE57-F739-B6F8-DBFBC49D0FC4}"/>
              </a:ext>
            </a:extLst>
          </p:cNvPr>
          <p:cNvSpPr/>
          <p:nvPr/>
        </p:nvSpPr>
        <p:spPr>
          <a:xfrm>
            <a:off x="9035144" y="5072736"/>
            <a:ext cx="1088571" cy="304805"/>
          </a:xfrm>
          <a:prstGeom prst="rect">
            <a:avLst/>
          </a:prstGeom>
          <a:solidFill>
            <a:schemeClr val="bg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latin typeface="Abadi Extra Light" panose="020B0204020104020204" pitchFamily="34" charset="0"/>
              </a:rPr>
              <a:t>Kubernetes</a:t>
            </a:r>
          </a:p>
        </p:txBody>
      </p:sp>
    </p:spTree>
    <p:extLst>
      <p:ext uri="{BB962C8B-B14F-4D97-AF65-F5344CB8AC3E}">
        <p14:creationId xmlns:p14="http://schemas.microsoft.com/office/powerpoint/2010/main" val="2855000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9790A-CB4C-0789-F9E0-8141CBDAA4EC}"/>
            </a:ext>
          </a:extLst>
        </p:cNvPr>
        <p:cNvGrpSpPr/>
        <p:nvPr/>
      </p:nvGrpSpPr>
      <p:grpSpPr>
        <a:xfrm>
          <a:off x="0" y="0"/>
          <a:ext cx="0" cy="0"/>
          <a:chOff x="0" y="0"/>
          <a:chExt cx="0" cy="0"/>
        </a:xfrm>
      </p:grpSpPr>
      <p:sp>
        <p:nvSpPr>
          <p:cNvPr id="5123" name="Slide Number Placeholder 3">
            <a:extLst>
              <a:ext uri="{FF2B5EF4-FFF2-40B4-BE49-F238E27FC236}">
                <a16:creationId xmlns:a16="http://schemas.microsoft.com/office/drawing/2014/main" id="{17276C5A-C440-F13C-50C1-2A8B72EEADB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32" indent="-285744">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2971" indent="-228594">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160" indent="-228594">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349" indent="-228594">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537"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726"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8914"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103"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20BA07C-6CFE-4D42-9264-04594C2AAC93}" type="slidenum">
              <a:rPr lang="nl-NL" altLang="nl-BE" sz="1200">
                <a:solidFill>
                  <a:srgbClr val="898989"/>
                </a:solidFill>
                <a:latin typeface="Arial" panose="020B0604020202020204" pitchFamily="34" charset="0"/>
              </a:rPr>
              <a:pPr>
                <a:spcBef>
                  <a:spcPct val="0"/>
                </a:spcBef>
                <a:buFontTx/>
                <a:buNone/>
              </a:pPr>
              <a:t>4</a:t>
            </a:fld>
            <a:endParaRPr lang="nl-NL" altLang="nl-BE" sz="1200">
              <a:solidFill>
                <a:srgbClr val="898989"/>
              </a:solidFill>
              <a:latin typeface="Arial" panose="020B0604020202020204" pitchFamily="34" charset="0"/>
            </a:endParaRPr>
          </a:p>
        </p:txBody>
      </p:sp>
      <p:cxnSp>
        <p:nvCxnSpPr>
          <p:cNvPr id="2" name="Straight Connector 1">
            <a:extLst>
              <a:ext uri="{FF2B5EF4-FFF2-40B4-BE49-F238E27FC236}">
                <a16:creationId xmlns:a16="http://schemas.microsoft.com/office/drawing/2014/main" id="{6F7533DE-3EA0-54E7-C184-77736B89F709}"/>
              </a:ext>
            </a:extLst>
          </p:cNvPr>
          <p:cNvCxnSpPr/>
          <p:nvPr/>
        </p:nvCxnSpPr>
        <p:spPr>
          <a:xfrm>
            <a:off x="402771" y="990600"/>
            <a:ext cx="9993086"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5D632C3-7D84-1D4F-9F7B-A5FA7EDE32DC}"/>
              </a:ext>
            </a:extLst>
          </p:cNvPr>
          <p:cNvSpPr txBox="1"/>
          <p:nvPr/>
        </p:nvSpPr>
        <p:spPr>
          <a:xfrm>
            <a:off x="359226" y="282714"/>
            <a:ext cx="11647811" cy="615553"/>
          </a:xfrm>
          <a:prstGeom prst="rect">
            <a:avLst/>
          </a:prstGeom>
          <a:noFill/>
        </p:spPr>
        <p:txBody>
          <a:bodyPr wrap="square" rtlCol="0">
            <a:spAutoFit/>
          </a:bodyPr>
          <a:lstStyle/>
          <a:p>
            <a:r>
              <a:rPr lang="en-AU" sz="3300" b="1" dirty="0">
                <a:solidFill>
                  <a:srgbClr val="002060"/>
                </a:solidFill>
                <a:latin typeface="Arial Black" panose="020B0A04020102020204" pitchFamily="34" charset="0"/>
              </a:rPr>
              <a:t>HYPOTHESIS ANALYSIS</a:t>
            </a:r>
          </a:p>
        </p:txBody>
      </p:sp>
      <p:sp>
        <p:nvSpPr>
          <p:cNvPr id="6" name="TextBox 5">
            <a:extLst>
              <a:ext uri="{FF2B5EF4-FFF2-40B4-BE49-F238E27FC236}">
                <a16:creationId xmlns:a16="http://schemas.microsoft.com/office/drawing/2014/main" id="{B2055228-3A72-9AD2-1E88-1A5EFD8FB0D4}"/>
              </a:ext>
            </a:extLst>
          </p:cNvPr>
          <p:cNvSpPr txBox="1"/>
          <p:nvPr/>
        </p:nvSpPr>
        <p:spPr>
          <a:xfrm>
            <a:off x="402771" y="1209108"/>
            <a:ext cx="5693230" cy="2800767"/>
          </a:xfrm>
          <a:prstGeom prst="rect">
            <a:avLst/>
          </a:prstGeom>
          <a:noFill/>
        </p:spPr>
        <p:txBody>
          <a:bodyPr wrap="square" rtlCol="0">
            <a:spAutoFit/>
          </a:bodyPr>
          <a:lstStyle/>
          <a:p>
            <a:pPr algn="just">
              <a:spcAft>
                <a:spcPts val="2400"/>
              </a:spcAft>
            </a:pPr>
            <a:r>
              <a:rPr lang="en-AU" sz="2800" b="1" dirty="0">
                <a:latin typeface="+mj-lt"/>
              </a:rPr>
              <a:t>Hypothesis Analysis: </a:t>
            </a:r>
            <a:r>
              <a:rPr lang="en-AU" sz="2800" dirty="0">
                <a:latin typeface="Abadi Extra Light" panose="020B0204020104020204" pitchFamily="34" charset="0"/>
              </a:rPr>
              <a:t>Can</a:t>
            </a:r>
            <a:r>
              <a:rPr lang="en-AU" sz="2800" b="1" dirty="0">
                <a:latin typeface="Abadi Extra Light" panose="020B0204020104020204" pitchFamily="34" charset="0"/>
              </a:rPr>
              <a:t> </a:t>
            </a:r>
            <a:r>
              <a:rPr lang="en-US" sz="2800" dirty="0">
                <a:latin typeface="Abadi Extra Light" panose="020B0204020104020204" pitchFamily="34" charset="0"/>
              </a:rPr>
              <a:t>AI models classify Kubernetes attacks by learning patterns in container metrics?</a:t>
            </a:r>
          </a:p>
          <a:p>
            <a:pPr marL="342900" indent="-342900" algn="just">
              <a:buFont typeface="Arial" panose="020B0604020202020204" pitchFamily="34" charset="0"/>
              <a:buChar char="•"/>
            </a:pPr>
            <a:r>
              <a:rPr lang="en-US" sz="2400" dirty="0">
                <a:latin typeface="Abadi Extra Light" panose="020B0204020104020204" pitchFamily="34" charset="0"/>
              </a:rPr>
              <a:t>If models achieve high accuracy and recall, it confirms AI’s potential for automated cloud intrusion detection.</a:t>
            </a:r>
          </a:p>
        </p:txBody>
      </p:sp>
      <p:grpSp>
        <p:nvGrpSpPr>
          <p:cNvPr id="24" name="Group 23">
            <a:extLst>
              <a:ext uri="{FF2B5EF4-FFF2-40B4-BE49-F238E27FC236}">
                <a16:creationId xmlns:a16="http://schemas.microsoft.com/office/drawing/2014/main" id="{10748324-11E1-6CB6-EF31-F62CAC693C2A}"/>
              </a:ext>
            </a:extLst>
          </p:cNvPr>
          <p:cNvGrpSpPr/>
          <p:nvPr/>
        </p:nvGrpSpPr>
        <p:grpSpPr>
          <a:xfrm>
            <a:off x="6096000" y="1762044"/>
            <a:ext cx="5299669" cy="4187883"/>
            <a:chOff x="6302829" y="1942304"/>
            <a:chExt cx="5299669" cy="4187883"/>
          </a:xfrm>
        </p:grpSpPr>
        <p:grpSp>
          <p:nvGrpSpPr>
            <p:cNvPr id="23" name="Group 22">
              <a:extLst>
                <a:ext uri="{FF2B5EF4-FFF2-40B4-BE49-F238E27FC236}">
                  <a16:creationId xmlns:a16="http://schemas.microsoft.com/office/drawing/2014/main" id="{EBFC5C41-45F3-18BE-C6F9-0D48DFDC9CB5}"/>
                </a:ext>
              </a:extLst>
            </p:cNvPr>
            <p:cNvGrpSpPr/>
            <p:nvPr/>
          </p:nvGrpSpPr>
          <p:grpSpPr>
            <a:xfrm>
              <a:off x="6302829" y="1942304"/>
              <a:ext cx="5299669" cy="4187883"/>
              <a:chOff x="6302829" y="1942304"/>
              <a:chExt cx="5299669" cy="4187883"/>
            </a:xfrm>
          </p:grpSpPr>
          <p:grpSp>
            <p:nvGrpSpPr>
              <p:cNvPr id="12" name="Group 11">
                <a:extLst>
                  <a:ext uri="{FF2B5EF4-FFF2-40B4-BE49-F238E27FC236}">
                    <a16:creationId xmlns:a16="http://schemas.microsoft.com/office/drawing/2014/main" id="{CE4157D3-0A6E-7D16-32E2-35C90614003C}"/>
                  </a:ext>
                </a:extLst>
              </p:cNvPr>
              <p:cNvGrpSpPr/>
              <p:nvPr/>
            </p:nvGrpSpPr>
            <p:grpSpPr>
              <a:xfrm>
                <a:off x="7269984" y="1942304"/>
                <a:ext cx="3287486" cy="2035629"/>
                <a:chOff x="7108371" y="2312418"/>
                <a:chExt cx="3287486" cy="2035629"/>
              </a:xfrm>
            </p:grpSpPr>
            <p:pic>
              <p:nvPicPr>
                <p:cNvPr id="8" name="Graphic 7" descr="Cloud outline">
                  <a:extLst>
                    <a:ext uri="{FF2B5EF4-FFF2-40B4-BE49-F238E27FC236}">
                      <a16:creationId xmlns:a16="http://schemas.microsoft.com/office/drawing/2014/main" id="{4AA8DF6C-D55D-2D2B-1E91-0089B93AD5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08371" y="2312418"/>
                  <a:ext cx="3287486" cy="2035629"/>
                </a:xfrm>
                <a:prstGeom prst="rect">
                  <a:avLst/>
                </a:prstGeom>
              </p:spPr>
            </p:pic>
            <p:sp>
              <p:nvSpPr>
                <p:cNvPr id="9" name="TextBox 8">
                  <a:extLst>
                    <a:ext uri="{FF2B5EF4-FFF2-40B4-BE49-F238E27FC236}">
                      <a16:creationId xmlns:a16="http://schemas.microsoft.com/office/drawing/2014/main" id="{47A06032-5EA3-3C4D-CC7E-A6F72C1C641C}"/>
                    </a:ext>
                  </a:extLst>
                </p:cNvPr>
                <p:cNvSpPr txBox="1"/>
                <p:nvPr/>
              </p:nvSpPr>
              <p:spPr>
                <a:xfrm>
                  <a:off x="7757744" y="3198167"/>
                  <a:ext cx="1792798" cy="461665"/>
                </a:xfrm>
                <a:prstGeom prst="rect">
                  <a:avLst/>
                </a:prstGeom>
                <a:noFill/>
              </p:spPr>
              <p:txBody>
                <a:bodyPr wrap="none" rtlCol="0">
                  <a:spAutoFit/>
                </a:bodyPr>
                <a:lstStyle/>
                <a:p>
                  <a:r>
                    <a:rPr lang="en-AU" sz="2400" dirty="0">
                      <a:latin typeface="Abadi Extra Light" panose="020B0204020104020204" pitchFamily="34" charset="0"/>
                    </a:rPr>
                    <a:t>HYPOTHESIS</a:t>
                  </a:r>
                </a:p>
              </p:txBody>
            </p:sp>
          </p:grpSp>
          <p:sp>
            <p:nvSpPr>
              <p:cNvPr id="10" name="Oval 9">
                <a:extLst>
                  <a:ext uri="{FF2B5EF4-FFF2-40B4-BE49-F238E27FC236}">
                    <a16:creationId xmlns:a16="http://schemas.microsoft.com/office/drawing/2014/main" id="{659FFDFA-76E4-7BB3-0C83-F94A4903A8A1}"/>
                  </a:ext>
                </a:extLst>
              </p:cNvPr>
              <p:cNvSpPr/>
              <p:nvPr/>
            </p:nvSpPr>
            <p:spPr>
              <a:xfrm>
                <a:off x="6520543" y="4275410"/>
                <a:ext cx="1578429" cy="82884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tx1"/>
                    </a:solidFill>
                    <a:latin typeface="Abadi Extra Light" panose="020B0204020104020204" pitchFamily="34" charset="0"/>
                  </a:rPr>
                  <a:t>Null</a:t>
                </a:r>
              </a:p>
            </p:txBody>
          </p:sp>
          <p:sp>
            <p:nvSpPr>
              <p:cNvPr id="11" name="Oval 10">
                <a:extLst>
                  <a:ext uri="{FF2B5EF4-FFF2-40B4-BE49-F238E27FC236}">
                    <a16:creationId xmlns:a16="http://schemas.microsoft.com/office/drawing/2014/main" id="{397789A3-0BE2-AF68-E2F8-61332371F1C7}"/>
                  </a:ext>
                </a:extLst>
              </p:cNvPr>
              <p:cNvSpPr/>
              <p:nvPr/>
            </p:nvSpPr>
            <p:spPr>
              <a:xfrm>
                <a:off x="9550542" y="4275410"/>
                <a:ext cx="2013856" cy="82884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2200" dirty="0">
                    <a:solidFill>
                      <a:schemeClr val="tx1"/>
                    </a:solidFill>
                    <a:latin typeface="Abadi Extra Light" panose="020B0204020104020204" pitchFamily="34" charset="0"/>
                  </a:rPr>
                  <a:t>Alternative</a:t>
                </a:r>
              </a:p>
            </p:txBody>
          </p:sp>
          <p:cxnSp>
            <p:nvCxnSpPr>
              <p:cNvPr id="14" name="Straight Arrow Connector 13">
                <a:extLst>
                  <a:ext uri="{FF2B5EF4-FFF2-40B4-BE49-F238E27FC236}">
                    <a16:creationId xmlns:a16="http://schemas.microsoft.com/office/drawing/2014/main" id="{0AE37721-A98F-9D3A-2EAC-B34CB146E9AB}"/>
                  </a:ext>
                </a:extLst>
              </p:cNvPr>
              <p:cNvCxnSpPr>
                <a:cxnSpLocks/>
                <a:endCxn id="10" idx="0"/>
              </p:cNvCxnSpPr>
              <p:nvPr/>
            </p:nvCxnSpPr>
            <p:spPr>
              <a:xfrm flipH="1">
                <a:off x="7309758" y="3452283"/>
                <a:ext cx="1508542" cy="823127"/>
              </a:xfrm>
              <a:prstGeom prst="straightConnector1">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A5CBA86E-E10B-5846-2946-3EE604109034}"/>
                  </a:ext>
                </a:extLst>
              </p:cNvPr>
              <p:cNvCxnSpPr>
                <a:cxnSpLocks/>
                <a:endCxn id="11" idx="0"/>
              </p:cNvCxnSpPr>
              <p:nvPr/>
            </p:nvCxnSpPr>
            <p:spPr>
              <a:xfrm>
                <a:off x="8958943" y="3452283"/>
                <a:ext cx="1598527" cy="823127"/>
              </a:xfrm>
              <a:prstGeom prst="straightConnector1">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1F1ABEC1-7D7E-6A74-7FD7-857F752E4236}"/>
                  </a:ext>
                </a:extLst>
              </p:cNvPr>
              <p:cNvSpPr/>
              <p:nvPr/>
            </p:nvSpPr>
            <p:spPr>
              <a:xfrm>
                <a:off x="6302829" y="5509712"/>
                <a:ext cx="2090057" cy="62047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badi Extra Light" panose="020B0204020104020204" pitchFamily="34" charset="0"/>
                  </a:rPr>
                  <a:t>cannot effectively classify attack type</a:t>
                </a:r>
                <a:endParaRPr lang="en-AU" dirty="0">
                  <a:solidFill>
                    <a:schemeClr val="tx1"/>
                  </a:solidFill>
                  <a:latin typeface="Abadi Extra Light" panose="020B0204020104020204" pitchFamily="34" charset="0"/>
                </a:endParaRPr>
              </a:p>
            </p:txBody>
          </p:sp>
          <p:sp>
            <p:nvSpPr>
              <p:cNvPr id="18" name="Rectangle 17">
                <a:extLst>
                  <a:ext uri="{FF2B5EF4-FFF2-40B4-BE49-F238E27FC236}">
                    <a16:creationId xmlns:a16="http://schemas.microsoft.com/office/drawing/2014/main" id="{29C666B2-DF87-CA9D-FD1B-FC2C0DCB47FA}"/>
                  </a:ext>
                </a:extLst>
              </p:cNvPr>
              <p:cNvSpPr/>
              <p:nvPr/>
            </p:nvSpPr>
            <p:spPr>
              <a:xfrm>
                <a:off x="9512441" y="5509712"/>
                <a:ext cx="2090057" cy="62047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badi Extra Light" panose="020B0204020104020204" pitchFamily="34" charset="0"/>
                </a:endParaRPr>
              </a:p>
              <a:p>
                <a:pPr algn="ctr"/>
                <a:r>
                  <a:rPr lang="en-US" dirty="0">
                    <a:solidFill>
                      <a:schemeClr val="tx1"/>
                    </a:solidFill>
                    <a:latin typeface="Abadi Extra Light" panose="020B0204020104020204" pitchFamily="34" charset="0"/>
                  </a:rPr>
                  <a:t>can effectively classify attack type</a:t>
                </a:r>
                <a:endParaRPr lang="en-AU" dirty="0">
                  <a:solidFill>
                    <a:schemeClr val="tx1"/>
                  </a:solidFill>
                  <a:latin typeface="Abadi Extra Light" panose="020B0204020104020204" pitchFamily="34" charset="0"/>
                </a:endParaRPr>
              </a:p>
              <a:p>
                <a:pPr algn="ctr"/>
                <a:endParaRPr lang="en-AU" dirty="0"/>
              </a:p>
            </p:txBody>
          </p:sp>
        </p:grpSp>
        <p:cxnSp>
          <p:nvCxnSpPr>
            <p:cNvPr id="20" name="Straight Arrow Connector 19">
              <a:extLst>
                <a:ext uri="{FF2B5EF4-FFF2-40B4-BE49-F238E27FC236}">
                  <a16:creationId xmlns:a16="http://schemas.microsoft.com/office/drawing/2014/main" id="{BEC70731-8CB9-F127-A2E8-F50911B4A503}"/>
                </a:ext>
              </a:extLst>
            </p:cNvPr>
            <p:cNvCxnSpPr>
              <a:stCxn id="10" idx="4"/>
            </p:cNvCxnSpPr>
            <p:nvPr/>
          </p:nvCxnSpPr>
          <p:spPr>
            <a:xfrm flipH="1">
              <a:off x="7309757" y="5104254"/>
              <a:ext cx="1" cy="405458"/>
            </a:xfrm>
            <a:prstGeom prst="straightConnector1">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94E204E9-92E3-EC4E-587F-2563BDA9EDE4}"/>
                </a:ext>
              </a:extLst>
            </p:cNvPr>
            <p:cNvCxnSpPr>
              <a:stCxn id="11" idx="4"/>
              <a:endCxn id="18" idx="0"/>
            </p:cNvCxnSpPr>
            <p:nvPr/>
          </p:nvCxnSpPr>
          <p:spPr>
            <a:xfrm>
              <a:off x="10557470" y="5104254"/>
              <a:ext cx="0" cy="405458"/>
            </a:xfrm>
            <a:prstGeom prst="straightConnector1">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146460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06C22-82F3-0123-033E-78B9D70656C1}"/>
            </a:ext>
          </a:extLst>
        </p:cNvPr>
        <p:cNvGrpSpPr/>
        <p:nvPr/>
      </p:nvGrpSpPr>
      <p:grpSpPr>
        <a:xfrm>
          <a:off x="0" y="0"/>
          <a:ext cx="0" cy="0"/>
          <a:chOff x="0" y="0"/>
          <a:chExt cx="0" cy="0"/>
        </a:xfrm>
      </p:grpSpPr>
      <p:sp>
        <p:nvSpPr>
          <p:cNvPr id="5123" name="Slide Number Placeholder 3">
            <a:extLst>
              <a:ext uri="{FF2B5EF4-FFF2-40B4-BE49-F238E27FC236}">
                <a16:creationId xmlns:a16="http://schemas.microsoft.com/office/drawing/2014/main" id="{83C5238D-B310-CBD7-E19B-FB55B54A2E3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32" indent="-285744">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2971" indent="-228594">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160" indent="-228594">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349" indent="-228594">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537"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726"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8914"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103"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20BA07C-6CFE-4D42-9264-04594C2AAC93}" type="slidenum">
              <a:rPr lang="nl-NL" altLang="nl-BE" sz="1200">
                <a:solidFill>
                  <a:srgbClr val="898989"/>
                </a:solidFill>
                <a:latin typeface="Arial" panose="020B0604020202020204" pitchFamily="34" charset="0"/>
              </a:rPr>
              <a:pPr>
                <a:spcBef>
                  <a:spcPct val="0"/>
                </a:spcBef>
                <a:buFontTx/>
                <a:buNone/>
              </a:pPr>
              <a:t>5</a:t>
            </a:fld>
            <a:endParaRPr lang="nl-NL" altLang="nl-BE" sz="1200">
              <a:solidFill>
                <a:srgbClr val="898989"/>
              </a:solidFill>
              <a:latin typeface="Arial" panose="020B0604020202020204" pitchFamily="34" charset="0"/>
            </a:endParaRPr>
          </a:p>
        </p:txBody>
      </p:sp>
      <p:cxnSp>
        <p:nvCxnSpPr>
          <p:cNvPr id="2" name="Straight Connector 1">
            <a:extLst>
              <a:ext uri="{FF2B5EF4-FFF2-40B4-BE49-F238E27FC236}">
                <a16:creationId xmlns:a16="http://schemas.microsoft.com/office/drawing/2014/main" id="{21B0ED7B-7ED1-315E-9E6B-611A65CF2367}"/>
              </a:ext>
            </a:extLst>
          </p:cNvPr>
          <p:cNvCxnSpPr/>
          <p:nvPr/>
        </p:nvCxnSpPr>
        <p:spPr>
          <a:xfrm>
            <a:off x="402771" y="990600"/>
            <a:ext cx="9993086"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3BF3224-1200-4F7A-06E5-1FE0B3E62ACD}"/>
              </a:ext>
            </a:extLst>
          </p:cNvPr>
          <p:cNvSpPr txBox="1"/>
          <p:nvPr/>
        </p:nvSpPr>
        <p:spPr>
          <a:xfrm>
            <a:off x="359226" y="282714"/>
            <a:ext cx="11647811" cy="615553"/>
          </a:xfrm>
          <a:prstGeom prst="rect">
            <a:avLst/>
          </a:prstGeom>
          <a:noFill/>
        </p:spPr>
        <p:txBody>
          <a:bodyPr wrap="square" rtlCol="0">
            <a:spAutoFit/>
          </a:bodyPr>
          <a:lstStyle/>
          <a:p>
            <a:r>
              <a:rPr lang="en-AU" sz="3300" b="1" dirty="0">
                <a:solidFill>
                  <a:srgbClr val="002060"/>
                </a:solidFill>
                <a:latin typeface="Arial Black" panose="020B0A04020102020204" pitchFamily="34" charset="0"/>
              </a:rPr>
              <a:t>PROJECT MOTIVATION</a:t>
            </a:r>
          </a:p>
        </p:txBody>
      </p:sp>
      <p:sp>
        <p:nvSpPr>
          <p:cNvPr id="17" name="Rectangle 2">
            <a:extLst>
              <a:ext uri="{FF2B5EF4-FFF2-40B4-BE49-F238E27FC236}">
                <a16:creationId xmlns:a16="http://schemas.microsoft.com/office/drawing/2014/main" id="{0BC7AEC7-C061-449E-46D2-F0B064B3B351}"/>
              </a:ext>
            </a:extLst>
          </p:cNvPr>
          <p:cNvSpPr>
            <a:spLocks noChangeArrowheads="1"/>
          </p:cNvSpPr>
          <p:nvPr/>
        </p:nvSpPr>
        <p:spPr bwMode="auto">
          <a:xfrm>
            <a:off x="402771" y="990600"/>
            <a:ext cx="8828315"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AU" sz="2800" b="1" dirty="0">
                <a:latin typeface="Abadi Extra Light" panose="020B0204020104020204" pitchFamily="34" charset="0"/>
              </a:rPr>
              <a:t>Cloud-native &amp; Kubernetes adoption growing in Australian orgs</a:t>
            </a:r>
            <a:endParaRPr lang="en-US" sz="2800" b="1" dirty="0">
              <a:latin typeface="Abadi Extra Light" panose="020B0204020104020204" pitchFamily="34" charset="0"/>
            </a:endParaRPr>
          </a:p>
          <a:p>
            <a:pPr marL="457200" lvl="0" indent="-457200" eaLnBrk="0" fontAlgn="base" hangingPunct="0">
              <a:spcBef>
                <a:spcPct val="0"/>
              </a:spcBef>
              <a:spcAft>
                <a:spcPct val="0"/>
              </a:spcAft>
              <a:buFont typeface="Arial" panose="020B0604020202020204" pitchFamily="34" charset="0"/>
              <a:buChar char="•"/>
            </a:pPr>
            <a:r>
              <a:rPr lang="en-US" sz="2400" dirty="0">
                <a:latin typeface="Abadi Extra Light" panose="020B0204020104020204" pitchFamily="34" charset="0"/>
              </a:rPr>
              <a:t>Especially in government, finance, and tech startups</a:t>
            </a:r>
            <a:endParaRPr kumimoji="0" lang="en-US" altLang="en-US" sz="2400" b="0" i="0" u="none" strike="noStrike" cap="none" normalizeH="0" baseline="0" dirty="0">
              <a:ln>
                <a:noFill/>
              </a:ln>
              <a:solidFill>
                <a:schemeClr val="tx1"/>
              </a:solidFill>
              <a:effectLst/>
              <a:latin typeface="Abadi Extra Light" panose="020B0204020104020204" pitchFamily="34" charset="0"/>
            </a:endParaRPr>
          </a:p>
        </p:txBody>
      </p:sp>
      <p:sp>
        <p:nvSpPr>
          <p:cNvPr id="4" name="TextBox 3">
            <a:extLst>
              <a:ext uri="{FF2B5EF4-FFF2-40B4-BE49-F238E27FC236}">
                <a16:creationId xmlns:a16="http://schemas.microsoft.com/office/drawing/2014/main" id="{B204DDC6-DE41-2257-B45A-9A49622E2EA5}"/>
              </a:ext>
            </a:extLst>
          </p:cNvPr>
          <p:cNvSpPr txBox="1"/>
          <p:nvPr/>
        </p:nvSpPr>
        <p:spPr>
          <a:xfrm>
            <a:off x="402771" y="2521981"/>
            <a:ext cx="8470267" cy="892552"/>
          </a:xfrm>
          <a:prstGeom prst="rect">
            <a:avLst/>
          </a:prstGeom>
          <a:noFill/>
        </p:spPr>
        <p:txBody>
          <a:bodyPr wrap="none" rtlCol="0">
            <a:spAutoFit/>
          </a:bodyPr>
          <a:lstStyle/>
          <a:p>
            <a:r>
              <a:rPr lang="en-AU" sz="2800" b="1" dirty="0">
                <a:latin typeface="Abadi Extra Light" panose="020B0204020104020204" pitchFamily="34" charset="0"/>
              </a:rPr>
              <a:t>Rising cyber risk in Australia &amp; critical infrastructure</a:t>
            </a:r>
            <a:endParaRPr lang="en-US" sz="2800" b="1" dirty="0">
              <a:latin typeface="Abadi Extra Light" panose="020B0204020104020204" pitchFamily="34" charset="0"/>
            </a:endParaRPr>
          </a:p>
          <a:p>
            <a:pPr marL="457200" indent="-457200">
              <a:buFont typeface="Arial" panose="020B0604020202020204" pitchFamily="34" charset="0"/>
              <a:buChar char="•"/>
            </a:pPr>
            <a:r>
              <a:rPr lang="en-US" sz="2400" dirty="0">
                <a:latin typeface="Abadi Extra Light" panose="020B0204020104020204" pitchFamily="34" charset="0"/>
              </a:rPr>
              <a:t>50 % rise in security incidents between 2021–22 and 2022–23</a:t>
            </a:r>
            <a:endParaRPr lang="en-AU" sz="2400" dirty="0">
              <a:latin typeface="Abadi Extra Light" panose="020B0204020104020204" pitchFamily="34" charset="0"/>
            </a:endParaRPr>
          </a:p>
        </p:txBody>
      </p:sp>
      <p:sp>
        <p:nvSpPr>
          <p:cNvPr id="5" name="TextBox 4">
            <a:extLst>
              <a:ext uri="{FF2B5EF4-FFF2-40B4-BE49-F238E27FC236}">
                <a16:creationId xmlns:a16="http://schemas.microsoft.com/office/drawing/2014/main" id="{E50C2058-71D2-1263-808C-E7BAE5572CBE}"/>
              </a:ext>
            </a:extLst>
          </p:cNvPr>
          <p:cNvSpPr txBox="1"/>
          <p:nvPr/>
        </p:nvSpPr>
        <p:spPr>
          <a:xfrm>
            <a:off x="402771" y="3837918"/>
            <a:ext cx="7576458" cy="2231380"/>
          </a:xfrm>
          <a:prstGeom prst="rect">
            <a:avLst/>
          </a:prstGeom>
          <a:noFill/>
        </p:spPr>
        <p:txBody>
          <a:bodyPr wrap="square" rtlCol="0">
            <a:spAutoFit/>
          </a:bodyPr>
          <a:lstStyle/>
          <a:p>
            <a:pPr>
              <a:spcAft>
                <a:spcPts val="600"/>
              </a:spcAft>
            </a:pPr>
            <a:r>
              <a:rPr lang="en-US" sz="2800" dirty="0"/>
              <a:t>Recent high-profile cyber-attacks in Australia</a:t>
            </a:r>
          </a:p>
          <a:p>
            <a:pPr marL="342900" indent="-342900">
              <a:spcAft>
                <a:spcPts val="1200"/>
              </a:spcAft>
              <a:buFont typeface="Arial" panose="020B0604020202020204" pitchFamily="34" charset="0"/>
              <a:buChar char="•"/>
            </a:pPr>
            <a:r>
              <a:rPr lang="en-US" sz="2400" b="1" dirty="0">
                <a:latin typeface="Abadi Extra Light" panose="020B0204020104020204" pitchFamily="34" charset="0"/>
              </a:rPr>
              <a:t>Qantas data breach: </a:t>
            </a:r>
            <a:r>
              <a:rPr lang="en-US" sz="2400" dirty="0">
                <a:latin typeface="Abadi Extra Light" panose="020B0204020104020204" pitchFamily="34" charset="0"/>
              </a:rPr>
              <a:t>up to 6 million customers affected via third-party system access.</a:t>
            </a:r>
          </a:p>
          <a:p>
            <a:pPr marL="342900" indent="-342900">
              <a:buFont typeface="Arial" panose="020B0604020202020204" pitchFamily="34" charset="0"/>
              <a:buChar char="•"/>
            </a:pPr>
            <a:r>
              <a:rPr lang="en-US" sz="2400" b="1" dirty="0">
                <a:latin typeface="Abadi Extra Light" panose="020B0204020104020204" pitchFamily="34" charset="0"/>
              </a:rPr>
              <a:t>iiNet hack: </a:t>
            </a:r>
            <a:r>
              <a:rPr lang="en-US" sz="2400" dirty="0">
                <a:latin typeface="Abadi Extra Light" panose="020B0204020104020204" pitchFamily="34" charset="0"/>
              </a:rPr>
              <a:t>~280,000 customers’ data was compromised in 2025</a:t>
            </a:r>
            <a:endParaRPr lang="en-AU" sz="2400" dirty="0">
              <a:latin typeface="Abadi Extra Light" panose="020B0204020104020204" pitchFamily="34" charset="0"/>
            </a:endParaRPr>
          </a:p>
        </p:txBody>
      </p:sp>
      <p:pic>
        <p:nvPicPr>
          <p:cNvPr id="7" name="Picture 6" descr="A close-up of words&#10;&#10;AI-generated content may be incorrect.">
            <a:extLst>
              <a:ext uri="{FF2B5EF4-FFF2-40B4-BE49-F238E27FC236}">
                <a16:creationId xmlns:a16="http://schemas.microsoft.com/office/drawing/2014/main" id="{CA04D493-DBEC-D35D-ABF7-2228445364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6130" y="3838447"/>
            <a:ext cx="3730907" cy="1841915"/>
          </a:xfrm>
          <a:prstGeom prst="rect">
            <a:avLst/>
          </a:prstGeom>
        </p:spPr>
      </p:pic>
    </p:spTree>
    <p:extLst>
      <p:ext uri="{BB962C8B-B14F-4D97-AF65-F5344CB8AC3E}">
        <p14:creationId xmlns:p14="http://schemas.microsoft.com/office/powerpoint/2010/main" val="2579186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6C4C-F9E3-5F5E-1292-8B04D4FDE8CE}"/>
            </a:ext>
          </a:extLst>
        </p:cNvPr>
        <p:cNvGrpSpPr/>
        <p:nvPr/>
      </p:nvGrpSpPr>
      <p:grpSpPr>
        <a:xfrm>
          <a:off x="0" y="0"/>
          <a:ext cx="0" cy="0"/>
          <a:chOff x="0" y="0"/>
          <a:chExt cx="0" cy="0"/>
        </a:xfrm>
      </p:grpSpPr>
      <p:sp>
        <p:nvSpPr>
          <p:cNvPr id="5123" name="Slide Number Placeholder 3">
            <a:extLst>
              <a:ext uri="{FF2B5EF4-FFF2-40B4-BE49-F238E27FC236}">
                <a16:creationId xmlns:a16="http://schemas.microsoft.com/office/drawing/2014/main" id="{A6A267B0-5797-8322-CA74-1A2383BCE92D}"/>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32" indent="-285744">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2971" indent="-228594">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160" indent="-228594">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349" indent="-228594">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537"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726"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8914"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103"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20BA07C-6CFE-4D42-9264-04594C2AAC93}" type="slidenum">
              <a:rPr lang="nl-NL" altLang="nl-BE" sz="1200">
                <a:solidFill>
                  <a:srgbClr val="898989"/>
                </a:solidFill>
                <a:latin typeface="Arial" panose="020B0604020202020204" pitchFamily="34" charset="0"/>
              </a:rPr>
              <a:pPr>
                <a:spcBef>
                  <a:spcPct val="0"/>
                </a:spcBef>
                <a:buFontTx/>
                <a:buNone/>
              </a:pPr>
              <a:t>6</a:t>
            </a:fld>
            <a:endParaRPr lang="nl-NL" altLang="nl-BE" sz="1200">
              <a:solidFill>
                <a:srgbClr val="898989"/>
              </a:solidFill>
              <a:latin typeface="Arial" panose="020B0604020202020204" pitchFamily="34" charset="0"/>
            </a:endParaRPr>
          </a:p>
        </p:txBody>
      </p:sp>
      <p:cxnSp>
        <p:nvCxnSpPr>
          <p:cNvPr id="2" name="Straight Connector 1">
            <a:extLst>
              <a:ext uri="{FF2B5EF4-FFF2-40B4-BE49-F238E27FC236}">
                <a16:creationId xmlns:a16="http://schemas.microsoft.com/office/drawing/2014/main" id="{4DB60DB8-820B-7E61-EA42-33C958A43AB0}"/>
              </a:ext>
            </a:extLst>
          </p:cNvPr>
          <p:cNvCxnSpPr/>
          <p:nvPr/>
        </p:nvCxnSpPr>
        <p:spPr>
          <a:xfrm>
            <a:off x="402771" y="990600"/>
            <a:ext cx="9993086"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94528FB-747F-931D-DD8A-859AE316D7FE}"/>
              </a:ext>
            </a:extLst>
          </p:cNvPr>
          <p:cNvSpPr txBox="1"/>
          <p:nvPr/>
        </p:nvSpPr>
        <p:spPr>
          <a:xfrm>
            <a:off x="359226" y="282714"/>
            <a:ext cx="11647811" cy="615553"/>
          </a:xfrm>
          <a:prstGeom prst="rect">
            <a:avLst/>
          </a:prstGeom>
          <a:noFill/>
        </p:spPr>
        <p:txBody>
          <a:bodyPr wrap="square" rtlCol="0">
            <a:spAutoFit/>
          </a:bodyPr>
          <a:lstStyle/>
          <a:p>
            <a:r>
              <a:rPr lang="en-AU" sz="3300" b="1" dirty="0">
                <a:solidFill>
                  <a:srgbClr val="002060"/>
                </a:solidFill>
                <a:latin typeface="Arial Black" panose="020B0A04020102020204" pitchFamily="34" charset="0"/>
              </a:rPr>
              <a:t>PRIMARY DATA SOURCES</a:t>
            </a:r>
          </a:p>
        </p:txBody>
      </p:sp>
      <p:sp>
        <p:nvSpPr>
          <p:cNvPr id="8" name="TextBox 7">
            <a:extLst>
              <a:ext uri="{FF2B5EF4-FFF2-40B4-BE49-F238E27FC236}">
                <a16:creationId xmlns:a16="http://schemas.microsoft.com/office/drawing/2014/main" id="{5C3E7CAD-8C70-2FB7-1144-EBBE7A8DBD27}"/>
              </a:ext>
            </a:extLst>
          </p:cNvPr>
          <p:cNvSpPr txBox="1"/>
          <p:nvPr/>
        </p:nvSpPr>
        <p:spPr>
          <a:xfrm>
            <a:off x="359226" y="1169985"/>
            <a:ext cx="8544380" cy="1269194"/>
          </a:xfrm>
          <a:prstGeom prst="rect">
            <a:avLst/>
          </a:prstGeom>
          <a:noFill/>
        </p:spPr>
        <p:txBody>
          <a:bodyPr wrap="square">
            <a:spAutoFit/>
          </a:bodyPr>
          <a:lstStyle/>
          <a:p>
            <a:pPr marR="0" lvl="0">
              <a:lnSpc>
                <a:spcPct val="107000"/>
              </a:lnSpc>
              <a:spcAft>
                <a:spcPts val="800"/>
              </a:spcAft>
              <a:buSzPts val="1000"/>
              <a:tabLst>
                <a:tab pos="457200" algn="l"/>
              </a:tabLst>
            </a:pPr>
            <a:r>
              <a:rPr lang="en-US" sz="2400" b="1" kern="100" dirty="0">
                <a:effectLst/>
                <a:latin typeface="+mj-lt"/>
                <a:ea typeface="Aptos" panose="020B0004020202020204" pitchFamily="34" charset="0"/>
                <a:cs typeface="Arial" panose="020B0604020202020204" pitchFamily="34" charset="0"/>
              </a:rPr>
              <a:t>Source of Datasets</a:t>
            </a:r>
          </a:p>
          <a:p>
            <a:pPr marL="285750" marR="0" lvl="0" indent="-285750">
              <a:lnSpc>
                <a:spcPct val="107000"/>
              </a:lnSpc>
              <a:spcAft>
                <a:spcPts val="800"/>
              </a:spcAft>
              <a:buSzPts val="1000"/>
              <a:buFont typeface="Arial" panose="020B0604020202020204" pitchFamily="34" charset="0"/>
              <a:buChar char="•"/>
              <a:tabLst>
                <a:tab pos="457200" algn="l"/>
              </a:tabLst>
            </a:pPr>
            <a:r>
              <a:rPr lang="en-US" kern="100" dirty="0">
                <a:effectLst/>
                <a:latin typeface="Abadi Extra Light" panose="020B0204020104020204" pitchFamily="34" charset="0"/>
                <a:ea typeface="Aptos" panose="020B0004020202020204" pitchFamily="34" charset="0"/>
                <a:cs typeface="Arial" panose="020B0604020202020204" pitchFamily="34" charset="0"/>
              </a:rPr>
              <a:t>Kube IDS0 — Kubernetes Intrusion Detection Datasets by Reda Morsli (Kaggle).</a:t>
            </a:r>
          </a:p>
          <a:p>
            <a:pPr marL="285750" marR="0" lvl="0" indent="-285750">
              <a:lnSpc>
                <a:spcPct val="107000"/>
              </a:lnSpc>
              <a:spcAft>
                <a:spcPts val="800"/>
              </a:spcAft>
              <a:buSzPts val="1000"/>
              <a:buFont typeface="Arial" panose="020B0604020202020204" pitchFamily="34" charset="0"/>
              <a:buChar char="•"/>
              <a:tabLst>
                <a:tab pos="457200" algn="l"/>
              </a:tabLst>
            </a:pPr>
            <a:r>
              <a:rPr lang="en-US" kern="100" dirty="0">
                <a:effectLst/>
                <a:latin typeface="Abadi Extra Light" panose="020B0204020104020204" pitchFamily="34" charset="0"/>
                <a:ea typeface="Aptos" panose="020B0004020202020204" pitchFamily="34" charset="0"/>
                <a:cs typeface="Arial" panose="020B0604020202020204" pitchFamily="34" charset="0"/>
              </a:rPr>
              <a:t>Dataset link: </a:t>
            </a:r>
            <a:r>
              <a:rPr lang="en-US" kern="100" dirty="0">
                <a:effectLst/>
                <a:latin typeface="Abadi Extra Light" panose="020B0204020104020204" pitchFamily="34" charset="0"/>
                <a:ea typeface="Aptos" panose="020B0004020202020204" pitchFamily="34" charset="0"/>
                <a:cs typeface="Arial" panose="020B0604020202020204" pitchFamily="34" charset="0"/>
                <a:hlinkClick r:id="rId3"/>
              </a:rPr>
              <a:t>https://www.kaggle.com/datasets/redamorsli/kube-ids0</a:t>
            </a:r>
            <a:r>
              <a:rPr lang="en-US" kern="100" dirty="0">
                <a:effectLst/>
                <a:latin typeface="Abadi Extra Light" panose="020B0204020104020204" pitchFamily="34" charset="0"/>
                <a:ea typeface="Aptos" panose="020B0004020202020204" pitchFamily="34" charset="0"/>
                <a:cs typeface="Arial" panose="020B0604020202020204" pitchFamily="34" charset="0"/>
              </a:rPr>
              <a:t> </a:t>
            </a:r>
          </a:p>
        </p:txBody>
      </p:sp>
      <p:sp>
        <p:nvSpPr>
          <p:cNvPr id="6" name="TextBox 5">
            <a:extLst>
              <a:ext uri="{FF2B5EF4-FFF2-40B4-BE49-F238E27FC236}">
                <a16:creationId xmlns:a16="http://schemas.microsoft.com/office/drawing/2014/main" id="{905004D8-C836-4D30-0A31-2F734587B3E7}"/>
              </a:ext>
            </a:extLst>
          </p:cNvPr>
          <p:cNvSpPr txBox="1"/>
          <p:nvPr/>
        </p:nvSpPr>
        <p:spPr>
          <a:xfrm>
            <a:off x="402771" y="4418820"/>
            <a:ext cx="10733314" cy="1964512"/>
          </a:xfrm>
          <a:prstGeom prst="rect">
            <a:avLst/>
          </a:prstGeom>
          <a:noFill/>
        </p:spPr>
        <p:txBody>
          <a:bodyPr wrap="square">
            <a:spAutoFit/>
          </a:bodyPr>
          <a:lstStyle/>
          <a:p>
            <a:pPr marR="0" lvl="0">
              <a:lnSpc>
                <a:spcPct val="107000"/>
              </a:lnSpc>
              <a:spcAft>
                <a:spcPts val="800"/>
              </a:spcAft>
              <a:buSzPts val="1000"/>
              <a:tabLst>
                <a:tab pos="457200" algn="l"/>
              </a:tabLst>
            </a:pPr>
            <a:r>
              <a:rPr lang="en-US" sz="2400" b="1" kern="100" dirty="0">
                <a:effectLst/>
                <a:latin typeface="+mj-lt"/>
                <a:ea typeface="Aptos" panose="020B0004020202020204" pitchFamily="34" charset="0"/>
                <a:cs typeface="Arial" panose="020B0604020202020204" pitchFamily="34" charset="0"/>
              </a:rPr>
              <a:t>Datasets Information's</a:t>
            </a:r>
          </a:p>
          <a:p>
            <a:pPr marL="285750" marR="0" lvl="0" indent="-285750">
              <a:lnSpc>
                <a:spcPct val="107000"/>
              </a:lnSpc>
              <a:spcAft>
                <a:spcPts val="800"/>
              </a:spcAft>
              <a:buSzPts val="1000"/>
              <a:buFont typeface="Arial" panose="020B0604020202020204" pitchFamily="34" charset="0"/>
              <a:buChar char="•"/>
              <a:tabLst>
                <a:tab pos="457200" algn="l"/>
              </a:tabLst>
            </a:pPr>
            <a:r>
              <a:rPr lang="en-US" kern="100" dirty="0">
                <a:effectLst/>
                <a:latin typeface="Abadi Extra Light" panose="020B0204020104020204" pitchFamily="34" charset="0"/>
                <a:ea typeface="Aptos" panose="020B0004020202020204" pitchFamily="34" charset="0"/>
                <a:cs typeface="Arial" panose="020B0604020202020204" pitchFamily="34" charset="0"/>
              </a:rPr>
              <a:t>Container-level metrics like CPU usage, memory consumption, network I/O, packet transmission rates, container states, and latency statistics.</a:t>
            </a:r>
          </a:p>
          <a:p>
            <a:pPr marL="285750" marR="0" lvl="0" indent="-285750">
              <a:lnSpc>
                <a:spcPct val="107000"/>
              </a:lnSpc>
              <a:spcAft>
                <a:spcPts val="800"/>
              </a:spcAft>
              <a:buSzPts val="1000"/>
              <a:buFont typeface="Arial" panose="020B0604020202020204" pitchFamily="34" charset="0"/>
              <a:buChar char="•"/>
              <a:tabLst>
                <a:tab pos="457200" algn="l"/>
              </a:tabLst>
            </a:pPr>
            <a:r>
              <a:rPr lang="en-US" kern="100" dirty="0">
                <a:effectLst/>
                <a:latin typeface="Abadi Extra Light" panose="020B0204020104020204" pitchFamily="34" charset="0"/>
                <a:ea typeface="Aptos" panose="020B0004020202020204" pitchFamily="34" charset="0"/>
                <a:cs typeface="Arial" panose="020B0604020202020204" pitchFamily="34" charset="0"/>
              </a:rPr>
              <a:t>Data covers both benign and attack scenarios (</a:t>
            </a:r>
            <a:r>
              <a:rPr lang="en-US" kern="100" dirty="0" err="1">
                <a:effectLst/>
                <a:latin typeface="Abadi Extra Light" panose="020B0204020104020204" pitchFamily="34" charset="0"/>
                <a:ea typeface="Aptos" panose="020B0004020202020204" pitchFamily="34" charset="0"/>
                <a:cs typeface="Arial" panose="020B0604020202020204" pitchFamily="34" charset="0"/>
              </a:rPr>
              <a:t>Slowloris</a:t>
            </a:r>
            <a:r>
              <a:rPr lang="en-US" kern="100" dirty="0">
                <a:effectLst/>
                <a:latin typeface="Abadi Extra Light" panose="020B0204020104020204" pitchFamily="34" charset="0"/>
                <a:ea typeface="Aptos" panose="020B0004020202020204" pitchFamily="34" charset="0"/>
                <a:cs typeface="Arial" panose="020B0604020202020204" pitchFamily="34" charset="0"/>
              </a:rPr>
              <a:t>, </a:t>
            </a:r>
            <a:r>
              <a:rPr lang="en-US" kern="100" dirty="0" err="1">
                <a:effectLst/>
                <a:latin typeface="Abadi Extra Light" panose="020B0204020104020204" pitchFamily="34" charset="0"/>
                <a:ea typeface="Aptos" panose="020B0004020202020204" pitchFamily="34" charset="0"/>
                <a:cs typeface="Arial" panose="020B0604020202020204" pitchFamily="34" charset="0"/>
              </a:rPr>
              <a:t>Torshammer</a:t>
            </a:r>
            <a:r>
              <a:rPr lang="en-US" kern="100" dirty="0">
                <a:effectLst/>
                <a:latin typeface="Abadi Extra Light" panose="020B0204020104020204" pitchFamily="34" charset="0"/>
                <a:ea typeface="Aptos" panose="020B0004020202020204" pitchFamily="34" charset="0"/>
                <a:cs typeface="Arial" panose="020B0604020202020204" pitchFamily="34" charset="0"/>
              </a:rPr>
              <a:t>, </a:t>
            </a:r>
            <a:r>
              <a:rPr lang="en-US" kern="100" dirty="0" err="1">
                <a:effectLst/>
                <a:latin typeface="Abadi Extra Light" panose="020B0204020104020204" pitchFamily="34" charset="0"/>
                <a:ea typeface="Aptos" panose="020B0004020202020204" pitchFamily="34" charset="0"/>
                <a:cs typeface="Arial" panose="020B0604020202020204" pitchFamily="34" charset="0"/>
              </a:rPr>
              <a:t>DoS+Brute-Force</a:t>
            </a:r>
            <a:r>
              <a:rPr lang="en-US" kern="100" dirty="0">
                <a:effectLst/>
                <a:latin typeface="Abadi Extra Light" panose="020B0204020104020204" pitchFamily="34" charset="0"/>
                <a:ea typeface="Aptos" panose="020B0004020202020204" pitchFamily="34" charset="0"/>
                <a:cs typeface="Arial" panose="020B0604020202020204" pitchFamily="34" charset="0"/>
              </a:rPr>
              <a:t>, SQL Injection).</a:t>
            </a:r>
          </a:p>
          <a:p>
            <a:pPr marL="285750" marR="0" lvl="0" indent="-285750">
              <a:lnSpc>
                <a:spcPct val="107000"/>
              </a:lnSpc>
              <a:spcAft>
                <a:spcPts val="800"/>
              </a:spcAft>
              <a:buSzPts val="1000"/>
              <a:buFont typeface="Arial" panose="020B0604020202020204" pitchFamily="34" charset="0"/>
              <a:buChar char="•"/>
              <a:tabLst>
                <a:tab pos="457200" algn="l"/>
              </a:tabLst>
            </a:pPr>
            <a:r>
              <a:rPr lang="en-US" kern="100" dirty="0">
                <a:effectLst/>
                <a:latin typeface="Abadi Extra Light" panose="020B0204020104020204" pitchFamily="34" charset="0"/>
                <a:ea typeface="Aptos" panose="020B0004020202020204" pitchFamily="34" charset="0"/>
                <a:cs typeface="Arial" panose="020B0604020202020204" pitchFamily="34" charset="0"/>
              </a:rPr>
              <a:t>Supports correlation between system performance metrics and security anomalies.</a:t>
            </a:r>
          </a:p>
        </p:txBody>
      </p:sp>
      <p:sp>
        <p:nvSpPr>
          <p:cNvPr id="7" name="TextBox 6">
            <a:extLst>
              <a:ext uri="{FF2B5EF4-FFF2-40B4-BE49-F238E27FC236}">
                <a16:creationId xmlns:a16="http://schemas.microsoft.com/office/drawing/2014/main" id="{3DCCD7BE-4257-71D7-48BE-D6A62E05FFF8}"/>
              </a:ext>
            </a:extLst>
          </p:cNvPr>
          <p:cNvSpPr txBox="1"/>
          <p:nvPr/>
        </p:nvSpPr>
        <p:spPr>
          <a:xfrm>
            <a:off x="402771" y="2646221"/>
            <a:ext cx="10863942" cy="1565557"/>
          </a:xfrm>
          <a:prstGeom prst="rect">
            <a:avLst/>
          </a:prstGeom>
          <a:noFill/>
        </p:spPr>
        <p:txBody>
          <a:bodyPr wrap="square">
            <a:spAutoFit/>
          </a:bodyPr>
          <a:lstStyle/>
          <a:p>
            <a:pPr marR="0" lvl="0">
              <a:lnSpc>
                <a:spcPct val="107000"/>
              </a:lnSpc>
              <a:spcAft>
                <a:spcPts val="800"/>
              </a:spcAft>
              <a:buSzPts val="1000"/>
              <a:tabLst>
                <a:tab pos="457200" algn="l"/>
              </a:tabLst>
            </a:pPr>
            <a:r>
              <a:rPr lang="en-US" sz="2400" b="1" kern="100" dirty="0">
                <a:effectLst/>
                <a:latin typeface="+mj-lt"/>
                <a:ea typeface="Aptos" panose="020B0004020202020204" pitchFamily="34" charset="0"/>
                <a:cs typeface="Arial" panose="020B0604020202020204" pitchFamily="34" charset="0"/>
              </a:rPr>
              <a:t>Datasets Category</a:t>
            </a:r>
          </a:p>
          <a:p>
            <a:pPr marL="285750" marR="0" lvl="0" indent="-285750">
              <a:lnSpc>
                <a:spcPct val="107000"/>
              </a:lnSpc>
              <a:spcAft>
                <a:spcPts val="800"/>
              </a:spcAft>
              <a:buSzPts val="1000"/>
              <a:buFont typeface="Arial" panose="020B0604020202020204" pitchFamily="34" charset="0"/>
              <a:buChar char="•"/>
              <a:tabLst>
                <a:tab pos="457200" algn="l"/>
              </a:tabLst>
            </a:pPr>
            <a:r>
              <a:rPr lang="en-US" b="1" kern="100" dirty="0">
                <a:effectLst/>
                <a:latin typeface="Abadi Extra Light" panose="020B0204020104020204" pitchFamily="34" charset="0"/>
                <a:ea typeface="Aptos" panose="020B0004020202020204" pitchFamily="34" charset="0"/>
                <a:cs typeface="Arial" panose="020B0604020202020204" pitchFamily="34" charset="0"/>
              </a:rPr>
              <a:t>BOA Application Dataset </a:t>
            </a:r>
            <a:r>
              <a:rPr lang="en-US" kern="100" dirty="0">
                <a:effectLst/>
                <a:latin typeface="Abadi Extra Light" panose="020B0204020104020204" pitchFamily="34" charset="0"/>
                <a:ea typeface="Aptos" panose="020B0004020202020204" pitchFamily="34" charset="0"/>
                <a:cs typeface="Arial" panose="020B0604020202020204" pitchFamily="34" charset="0"/>
              </a:rPr>
              <a:t>– represents container and network behavior of the BOA microservice app under attacks.</a:t>
            </a:r>
          </a:p>
          <a:p>
            <a:pPr marL="285750" marR="0" lvl="0" indent="-285750">
              <a:lnSpc>
                <a:spcPct val="107000"/>
              </a:lnSpc>
              <a:spcAft>
                <a:spcPts val="800"/>
              </a:spcAft>
              <a:buSzPts val="1000"/>
              <a:buFont typeface="Arial" panose="020B0604020202020204" pitchFamily="34" charset="0"/>
              <a:buChar char="•"/>
              <a:tabLst>
                <a:tab pos="457200" algn="l"/>
              </a:tabLst>
            </a:pPr>
            <a:r>
              <a:rPr lang="en-US" b="1" kern="100" dirty="0">
                <a:effectLst/>
                <a:latin typeface="Abadi Extra Light" panose="020B0204020104020204" pitchFamily="34" charset="0"/>
                <a:ea typeface="Aptos" panose="020B0004020202020204" pitchFamily="34" charset="0"/>
                <a:cs typeface="Arial" panose="020B0604020202020204" pitchFamily="34" charset="0"/>
              </a:rPr>
              <a:t>DVWA Application Dataset </a:t>
            </a:r>
            <a:r>
              <a:rPr lang="en-US" kern="100" dirty="0">
                <a:effectLst/>
                <a:latin typeface="Abadi Extra Light" panose="020B0204020104020204" pitchFamily="34" charset="0"/>
                <a:ea typeface="Aptos" panose="020B0004020202020204" pitchFamily="34" charset="0"/>
                <a:cs typeface="Arial" panose="020B0604020202020204" pitchFamily="34" charset="0"/>
              </a:rPr>
              <a:t>– contains data from the Damn Vulnerable Web Application (DVWA) simulated in Kubernetes.</a:t>
            </a:r>
          </a:p>
        </p:txBody>
      </p:sp>
    </p:spTree>
    <p:extLst>
      <p:ext uri="{BB962C8B-B14F-4D97-AF65-F5344CB8AC3E}">
        <p14:creationId xmlns:p14="http://schemas.microsoft.com/office/powerpoint/2010/main" val="1236480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45B4B02C-9773-1E3D-55F8-7702079117C4}"/>
              </a:ext>
            </a:extLst>
          </p:cNvPr>
          <p:cNvCxnSpPr/>
          <p:nvPr/>
        </p:nvCxnSpPr>
        <p:spPr>
          <a:xfrm>
            <a:off x="402771" y="990600"/>
            <a:ext cx="9993086"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8ECE5C-7677-C6A4-77B2-54CBEB6A41D9}"/>
              </a:ext>
            </a:extLst>
          </p:cNvPr>
          <p:cNvSpPr txBox="1"/>
          <p:nvPr/>
        </p:nvSpPr>
        <p:spPr>
          <a:xfrm>
            <a:off x="359226" y="282714"/>
            <a:ext cx="11647811" cy="615553"/>
          </a:xfrm>
          <a:prstGeom prst="rect">
            <a:avLst/>
          </a:prstGeom>
          <a:noFill/>
        </p:spPr>
        <p:txBody>
          <a:bodyPr wrap="square" rtlCol="0">
            <a:spAutoFit/>
          </a:bodyPr>
          <a:lstStyle/>
          <a:p>
            <a:r>
              <a:rPr lang="en-AU" sz="3300" b="1" dirty="0">
                <a:solidFill>
                  <a:srgbClr val="002060"/>
                </a:solidFill>
                <a:latin typeface="Arial Black" panose="020B0A04020102020204" pitchFamily="34" charset="0"/>
              </a:rPr>
              <a:t>PRIMARY DATA SOURCES (BOA)</a:t>
            </a:r>
          </a:p>
        </p:txBody>
      </p:sp>
      <p:sp>
        <p:nvSpPr>
          <p:cNvPr id="11" name="TextBox 10">
            <a:extLst>
              <a:ext uri="{FF2B5EF4-FFF2-40B4-BE49-F238E27FC236}">
                <a16:creationId xmlns:a16="http://schemas.microsoft.com/office/drawing/2014/main" id="{86B103E6-2E91-497A-6A07-686FDC003BAF}"/>
              </a:ext>
            </a:extLst>
          </p:cNvPr>
          <p:cNvSpPr txBox="1"/>
          <p:nvPr/>
        </p:nvSpPr>
        <p:spPr>
          <a:xfrm>
            <a:off x="359226" y="1209100"/>
            <a:ext cx="6161317" cy="523220"/>
          </a:xfrm>
          <a:prstGeom prst="rect">
            <a:avLst/>
          </a:prstGeom>
          <a:noFill/>
        </p:spPr>
        <p:txBody>
          <a:bodyPr wrap="square" rtlCol="0">
            <a:spAutoFit/>
          </a:bodyPr>
          <a:lstStyle/>
          <a:p>
            <a:r>
              <a:rPr lang="en-AU" sz="2800" b="1" dirty="0">
                <a:latin typeface="Abadi Extra Light" panose="020B0204020104020204" pitchFamily="34" charset="0"/>
                <a:cs typeface="Arial" panose="020B0604020202020204" pitchFamily="34" charset="0"/>
              </a:rPr>
              <a:t>BOA Dataset divided into two sub datasets</a:t>
            </a:r>
            <a:endParaRPr lang="en-US" sz="2800" b="1" kern="100" dirty="0">
              <a:latin typeface="Abadi Extra Light" panose="020B0204020104020204" pitchFamily="34" charset="0"/>
              <a:ea typeface="Aptos" panose="020B00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430BEB38-B7F9-2B45-ADDC-0DCF64525F6A}"/>
              </a:ext>
            </a:extLst>
          </p:cNvPr>
          <p:cNvSpPr txBox="1"/>
          <p:nvPr/>
        </p:nvSpPr>
        <p:spPr>
          <a:xfrm>
            <a:off x="359226" y="1811574"/>
            <a:ext cx="8164289" cy="461665"/>
          </a:xfrm>
          <a:prstGeom prst="rect">
            <a:avLst/>
          </a:prstGeom>
          <a:noFill/>
        </p:spPr>
        <p:txBody>
          <a:bodyPr wrap="square" rtlCol="0">
            <a:spAutoFit/>
          </a:bodyPr>
          <a:lstStyle/>
          <a:p>
            <a:r>
              <a:rPr lang="en-AU" sz="2400" b="1" dirty="0">
                <a:latin typeface="+mj-lt"/>
                <a:cs typeface="Arial" panose="020B0604020202020204" pitchFamily="34" charset="0"/>
              </a:rPr>
              <a:t>Dataset 1: </a:t>
            </a:r>
            <a:r>
              <a:rPr lang="en-AU" sz="2400" dirty="0">
                <a:latin typeface="Abadi Extra Light" panose="020B0204020104020204" pitchFamily="34" charset="0"/>
                <a:cs typeface="Arial" panose="020B0604020202020204" pitchFamily="34" charset="0"/>
              </a:rPr>
              <a:t>benign+slowloris_container_metrics.csv</a:t>
            </a:r>
            <a:endParaRPr lang="en-US" sz="2400" kern="100" dirty="0">
              <a:latin typeface="Abadi Extra Light" panose="020B0204020104020204" pitchFamily="34" charset="0"/>
              <a:ea typeface="Aptos" panose="020B0004020202020204" pitchFamily="34" charset="0"/>
              <a:cs typeface="Arial" panose="020B0604020202020204" pitchFamily="34" charset="0"/>
            </a:endParaRPr>
          </a:p>
        </p:txBody>
      </p:sp>
      <p:pic>
        <p:nvPicPr>
          <p:cNvPr id="8" name="Picture 7" descr="A screenshot of a computer&#10;&#10;AI-generated content may be incorrect.">
            <a:extLst>
              <a:ext uri="{FF2B5EF4-FFF2-40B4-BE49-F238E27FC236}">
                <a16:creationId xmlns:a16="http://schemas.microsoft.com/office/drawing/2014/main" id="{657361E3-2F75-C95B-BF01-4F431CB36A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771" y="2437236"/>
            <a:ext cx="10562235" cy="1722269"/>
          </a:xfrm>
          <a:prstGeom prst="rect">
            <a:avLst/>
          </a:prstGeom>
          <a:ln>
            <a:solidFill>
              <a:srgbClr val="002060"/>
            </a:solidFill>
          </a:ln>
        </p:spPr>
      </p:pic>
      <p:sp>
        <p:nvSpPr>
          <p:cNvPr id="9" name="TextBox 8">
            <a:extLst>
              <a:ext uri="{FF2B5EF4-FFF2-40B4-BE49-F238E27FC236}">
                <a16:creationId xmlns:a16="http://schemas.microsoft.com/office/drawing/2014/main" id="{89AAC53F-2ADD-E8B8-6D7C-5546BAC1F4AB}"/>
              </a:ext>
            </a:extLst>
          </p:cNvPr>
          <p:cNvSpPr txBox="1"/>
          <p:nvPr/>
        </p:nvSpPr>
        <p:spPr>
          <a:xfrm flipH="1">
            <a:off x="8330663" y="1903907"/>
            <a:ext cx="2634343" cy="369332"/>
          </a:xfrm>
          <a:prstGeom prst="rect">
            <a:avLst/>
          </a:prstGeom>
          <a:noFill/>
          <a:ln>
            <a:solidFill>
              <a:srgbClr val="002060"/>
            </a:solidFill>
          </a:ln>
        </p:spPr>
        <p:txBody>
          <a:bodyPr wrap="square" rtlCol="0">
            <a:spAutoFit/>
          </a:bodyPr>
          <a:lstStyle/>
          <a:p>
            <a:pPr algn="ctr"/>
            <a:r>
              <a:rPr lang="en-AU" dirty="0"/>
              <a:t>426 rows × 355 columns</a:t>
            </a:r>
          </a:p>
        </p:txBody>
      </p:sp>
      <p:sp>
        <p:nvSpPr>
          <p:cNvPr id="12" name="TextBox 11">
            <a:extLst>
              <a:ext uri="{FF2B5EF4-FFF2-40B4-BE49-F238E27FC236}">
                <a16:creationId xmlns:a16="http://schemas.microsoft.com/office/drawing/2014/main" id="{C273C622-A3E9-BEFD-2906-2F969EB52EA4}"/>
              </a:ext>
            </a:extLst>
          </p:cNvPr>
          <p:cNvSpPr txBox="1"/>
          <p:nvPr/>
        </p:nvSpPr>
        <p:spPr>
          <a:xfrm>
            <a:off x="359225" y="4353929"/>
            <a:ext cx="8164289" cy="461665"/>
          </a:xfrm>
          <a:prstGeom prst="rect">
            <a:avLst/>
          </a:prstGeom>
          <a:noFill/>
        </p:spPr>
        <p:txBody>
          <a:bodyPr wrap="square" rtlCol="0">
            <a:spAutoFit/>
          </a:bodyPr>
          <a:lstStyle/>
          <a:p>
            <a:r>
              <a:rPr lang="en-AU" sz="2400" b="1" dirty="0">
                <a:latin typeface="+mj-lt"/>
                <a:cs typeface="Arial" panose="020B0604020202020204" pitchFamily="34" charset="0"/>
              </a:rPr>
              <a:t>Dataset 2: </a:t>
            </a:r>
            <a:r>
              <a:rPr lang="en-AU" sz="2400" dirty="0">
                <a:latin typeface="Abadi Extra Light" panose="020B0204020104020204" pitchFamily="34" charset="0"/>
                <a:cs typeface="Arial" panose="020B0604020202020204" pitchFamily="34" charset="0"/>
              </a:rPr>
              <a:t>benign+slowloris_container_metrics.csv</a:t>
            </a:r>
            <a:endParaRPr lang="en-US" sz="2400" kern="100" dirty="0">
              <a:latin typeface="Abadi Extra Light" panose="020B0204020104020204" pitchFamily="34" charset="0"/>
              <a:ea typeface="Aptos" panose="020B0004020202020204" pitchFamily="34" charset="0"/>
              <a:cs typeface="Arial" panose="020B0604020202020204" pitchFamily="34" charset="0"/>
            </a:endParaRPr>
          </a:p>
        </p:txBody>
      </p:sp>
      <p:pic>
        <p:nvPicPr>
          <p:cNvPr id="16" name="Picture 15" descr="A screenshot of a computer&#10;&#10;AI-generated content may be incorrect.">
            <a:extLst>
              <a:ext uri="{FF2B5EF4-FFF2-40B4-BE49-F238E27FC236}">
                <a16:creationId xmlns:a16="http://schemas.microsoft.com/office/drawing/2014/main" id="{81AA146C-EED1-E936-29AC-1DF07E8395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771" y="4974947"/>
            <a:ext cx="10577477" cy="1600339"/>
          </a:xfrm>
          <a:prstGeom prst="rect">
            <a:avLst/>
          </a:prstGeom>
          <a:ln>
            <a:solidFill>
              <a:srgbClr val="002060"/>
            </a:solidFill>
          </a:ln>
        </p:spPr>
      </p:pic>
      <p:sp>
        <p:nvSpPr>
          <p:cNvPr id="17" name="TextBox 16">
            <a:extLst>
              <a:ext uri="{FF2B5EF4-FFF2-40B4-BE49-F238E27FC236}">
                <a16:creationId xmlns:a16="http://schemas.microsoft.com/office/drawing/2014/main" id="{A0FB2258-3DBB-A9C8-5FF6-55D64C90A3A8}"/>
              </a:ext>
            </a:extLst>
          </p:cNvPr>
          <p:cNvSpPr txBox="1"/>
          <p:nvPr/>
        </p:nvSpPr>
        <p:spPr>
          <a:xfrm flipH="1">
            <a:off x="8330662" y="4446263"/>
            <a:ext cx="2634343" cy="369332"/>
          </a:xfrm>
          <a:prstGeom prst="rect">
            <a:avLst/>
          </a:prstGeom>
          <a:noFill/>
          <a:ln>
            <a:solidFill>
              <a:srgbClr val="002060"/>
            </a:solidFill>
          </a:ln>
        </p:spPr>
        <p:txBody>
          <a:bodyPr wrap="square" rtlCol="0">
            <a:spAutoFit/>
          </a:bodyPr>
          <a:lstStyle/>
          <a:p>
            <a:pPr algn="ctr"/>
            <a:r>
              <a:rPr lang="en-AU" dirty="0"/>
              <a:t>906 rows × 355 columns</a:t>
            </a:r>
          </a:p>
        </p:txBody>
      </p:sp>
    </p:spTree>
    <p:extLst>
      <p:ext uri="{BB962C8B-B14F-4D97-AF65-F5344CB8AC3E}">
        <p14:creationId xmlns:p14="http://schemas.microsoft.com/office/powerpoint/2010/main" val="4133303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33C69-E41C-EB54-0C63-6594D9C67B33}"/>
            </a:ext>
          </a:extLst>
        </p:cNvPr>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F6C614FB-3219-093F-03D9-D6CD15DE9550}"/>
              </a:ext>
            </a:extLst>
          </p:cNvPr>
          <p:cNvCxnSpPr/>
          <p:nvPr/>
        </p:nvCxnSpPr>
        <p:spPr>
          <a:xfrm>
            <a:off x="402771" y="990600"/>
            <a:ext cx="9993086"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1147C3D-E8EE-D908-33ED-CEFC5230E4EC}"/>
              </a:ext>
            </a:extLst>
          </p:cNvPr>
          <p:cNvSpPr txBox="1"/>
          <p:nvPr/>
        </p:nvSpPr>
        <p:spPr>
          <a:xfrm>
            <a:off x="359226" y="282714"/>
            <a:ext cx="11647811" cy="615553"/>
          </a:xfrm>
          <a:prstGeom prst="rect">
            <a:avLst/>
          </a:prstGeom>
          <a:noFill/>
        </p:spPr>
        <p:txBody>
          <a:bodyPr wrap="square" rtlCol="0">
            <a:spAutoFit/>
          </a:bodyPr>
          <a:lstStyle/>
          <a:p>
            <a:r>
              <a:rPr lang="en-AU" sz="3300" b="1" dirty="0">
                <a:solidFill>
                  <a:srgbClr val="002060"/>
                </a:solidFill>
                <a:latin typeface="Arial Black" panose="020B0A04020102020204" pitchFamily="34" charset="0"/>
              </a:rPr>
              <a:t>PRIMARY DATA SOURCES (DVWA)</a:t>
            </a:r>
          </a:p>
        </p:txBody>
      </p:sp>
      <p:sp>
        <p:nvSpPr>
          <p:cNvPr id="11" name="TextBox 10">
            <a:extLst>
              <a:ext uri="{FF2B5EF4-FFF2-40B4-BE49-F238E27FC236}">
                <a16:creationId xmlns:a16="http://schemas.microsoft.com/office/drawing/2014/main" id="{2115D46C-B412-1AD7-03A6-EAD31F2B0213}"/>
              </a:ext>
            </a:extLst>
          </p:cNvPr>
          <p:cNvSpPr txBox="1"/>
          <p:nvPr/>
        </p:nvSpPr>
        <p:spPr>
          <a:xfrm>
            <a:off x="359226" y="1209100"/>
            <a:ext cx="7260773" cy="523220"/>
          </a:xfrm>
          <a:prstGeom prst="rect">
            <a:avLst/>
          </a:prstGeom>
          <a:noFill/>
        </p:spPr>
        <p:txBody>
          <a:bodyPr wrap="square" rtlCol="0">
            <a:spAutoFit/>
          </a:bodyPr>
          <a:lstStyle/>
          <a:p>
            <a:r>
              <a:rPr lang="en-AU" sz="2800" b="1" dirty="0">
                <a:latin typeface="Abadi Extra Light" panose="020B0204020104020204" pitchFamily="34" charset="0"/>
                <a:cs typeface="Arial" panose="020B0604020202020204" pitchFamily="34" charset="0"/>
              </a:rPr>
              <a:t>DVWA Dataset divided into two sub datasets</a:t>
            </a:r>
            <a:endParaRPr lang="en-US" sz="2800" b="1" kern="100" dirty="0">
              <a:latin typeface="Abadi Extra Light" panose="020B0204020104020204" pitchFamily="34" charset="0"/>
              <a:ea typeface="Aptos" panose="020B00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193221A-A8A5-F726-7A31-5363EE543D78}"/>
              </a:ext>
            </a:extLst>
          </p:cNvPr>
          <p:cNvSpPr txBox="1"/>
          <p:nvPr/>
        </p:nvSpPr>
        <p:spPr>
          <a:xfrm>
            <a:off x="359226" y="1811574"/>
            <a:ext cx="8164289" cy="461665"/>
          </a:xfrm>
          <a:prstGeom prst="rect">
            <a:avLst/>
          </a:prstGeom>
          <a:noFill/>
        </p:spPr>
        <p:txBody>
          <a:bodyPr wrap="square" rtlCol="0">
            <a:spAutoFit/>
          </a:bodyPr>
          <a:lstStyle/>
          <a:p>
            <a:r>
              <a:rPr lang="en-AU" sz="2400" b="1" dirty="0">
                <a:latin typeface="+mj-lt"/>
                <a:cs typeface="Arial" panose="020B0604020202020204" pitchFamily="34" charset="0"/>
              </a:rPr>
              <a:t>Dataset 1: </a:t>
            </a:r>
            <a:r>
              <a:rPr lang="pt-BR" sz="2400" dirty="0">
                <a:latin typeface="Abadi Extra Light" panose="020B0204020104020204" pitchFamily="34" charset="0"/>
              </a:rPr>
              <a:t>benign+dos-s+dos-t+bf_container_metrics.csv</a:t>
            </a:r>
            <a:endParaRPr lang="en-US" sz="2400" kern="100" dirty="0">
              <a:latin typeface="Abadi Extra Light" panose="020B0204020104020204" pitchFamily="34" charset="0"/>
              <a:ea typeface="Aptos" panose="020B00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CB44F962-6377-DE9F-6FAF-DFD6D3A1083B}"/>
              </a:ext>
            </a:extLst>
          </p:cNvPr>
          <p:cNvSpPr txBox="1"/>
          <p:nvPr/>
        </p:nvSpPr>
        <p:spPr>
          <a:xfrm flipH="1">
            <a:off x="8330663" y="1873480"/>
            <a:ext cx="2634343" cy="369332"/>
          </a:xfrm>
          <a:prstGeom prst="rect">
            <a:avLst/>
          </a:prstGeom>
          <a:noFill/>
          <a:ln>
            <a:solidFill>
              <a:srgbClr val="002060"/>
            </a:solidFill>
          </a:ln>
        </p:spPr>
        <p:txBody>
          <a:bodyPr wrap="square" rtlCol="0">
            <a:spAutoFit/>
          </a:bodyPr>
          <a:lstStyle/>
          <a:p>
            <a:pPr algn="ctr"/>
            <a:r>
              <a:rPr lang="en-AU" dirty="0"/>
              <a:t>1,446 rows × 91 columns</a:t>
            </a:r>
          </a:p>
        </p:txBody>
      </p:sp>
      <p:sp>
        <p:nvSpPr>
          <p:cNvPr id="12" name="TextBox 11">
            <a:extLst>
              <a:ext uri="{FF2B5EF4-FFF2-40B4-BE49-F238E27FC236}">
                <a16:creationId xmlns:a16="http://schemas.microsoft.com/office/drawing/2014/main" id="{EA3C72FD-F0AF-3BB4-EE83-8299B5E700E0}"/>
              </a:ext>
            </a:extLst>
          </p:cNvPr>
          <p:cNvSpPr txBox="1"/>
          <p:nvPr/>
        </p:nvSpPr>
        <p:spPr>
          <a:xfrm>
            <a:off x="359225" y="4353929"/>
            <a:ext cx="8164289" cy="461665"/>
          </a:xfrm>
          <a:prstGeom prst="rect">
            <a:avLst/>
          </a:prstGeom>
          <a:noFill/>
        </p:spPr>
        <p:txBody>
          <a:bodyPr wrap="square" rtlCol="0">
            <a:spAutoFit/>
          </a:bodyPr>
          <a:lstStyle/>
          <a:p>
            <a:r>
              <a:rPr lang="en-AU" sz="2400" b="1" dirty="0">
                <a:latin typeface="+mj-lt"/>
                <a:cs typeface="Arial" panose="020B0604020202020204" pitchFamily="34" charset="0"/>
              </a:rPr>
              <a:t>Dataset 2: </a:t>
            </a:r>
            <a:r>
              <a:rPr lang="it-IT" sz="2400" dirty="0">
                <a:latin typeface="Abadi Extra Light" panose="020B0204020104020204" pitchFamily="34" charset="0"/>
              </a:rPr>
              <a:t>benign+sqli_container_metrics.csv</a:t>
            </a:r>
            <a:endParaRPr lang="en-US" sz="2400" kern="100" dirty="0">
              <a:latin typeface="Abadi Extra Light" panose="020B0204020104020204" pitchFamily="34" charset="0"/>
              <a:ea typeface="Aptos" panose="020B00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0F918C36-317B-3DDB-6A89-7812A9ECDDC9}"/>
              </a:ext>
            </a:extLst>
          </p:cNvPr>
          <p:cNvSpPr txBox="1"/>
          <p:nvPr/>
        </p:nvSpPr>
        <p:spPr>
          <a:xfrm flipH="1">
            <a:off x="8330662" y="4481739"/>
            <a:ext cx="2634343" cy="369332"/>
          </a:xfrm>
          <a:prstGeom prst="rect">
            <a:avLst/>
          </a:prstGeom>
          <a:noFill/>
          <a:ln>
            <a:solidFill>
              <a:srgbClr val="002060"/>
            </a:solidFill>
          </a:ln>
        </p:spPr>
        <p:txBody>
          <a:bodyPr wrap="square" rtlCol="0">
            <a:spAutoFit/>
          </a:bodyPr>
          <a:lstStyle/>
          <a:p>
            <a:pPr algn="ctr"/>
            <a:r>
              <a:rPr lang="en-AU" dirty="0"/>
              <a:t>291 rows × 91 columns</a:t>
            </a:r>
          </a:p>
        </p:txBody>
      </p:sp>
      <p:pic>
        <p:nvPicPr>
          <p:cNvPr id="4" name="Picture 3" descr="A screenshot of a computer&#10;&#10;AI-generated content may be incorrect.">
            <a:extLst>
              <a:ext uri="{FF2B5EF4-FFF2-40B4-BE49-F238E27FC236}">
                <a16:creationId xmlns:a16="http://schemas.microsoft.com/office/drawing/2014/main" id="{28A76940-6DEF-E810-8062-B0328B27AD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225" y="2419847"/>
            <a:ext cx="10605781" cy="1743697"/>
          </a:xfrm>
          <a:prstGeom prst="rect">
            <a:avLst/>
          </a:prstGeom>
          <a:ln>
            <a:solidFill>
              <a:srgbClr val="002060"/>
            </a:solidFill>
          </a:ln>
        </p:spPr>
      </p:pic>
      <p:pic>
        <p:nvPicPr>
          <p:cNvPr id="10" name="Picture 9" descr="A screenshot of a computer&#10;&#10;AI-generated content may be incorrect.">
            <a:extLst>
              <a:ext uri="{FF2B5EF4-FFF2-40B4-BE49-F238E27FC236}">
                <a16:creationId xmlns:a16="http://schemas.microsoft.com/office/drawing/2014/main" id="{B896EC19-928E-169E-4566-27DAF6704ADD}"/>
              </a:ext>
            </a:extLst>
          </p:cNvPr>
          <p:cNvPicPr>
            <a:picLocks noChangeAspect="1"/>
          </p:cNvPicPr>
          <p:nvPr/>
        </p:nvPicPr>
        <p:blipFill>
          <a:blip r:embed="rId3">
            <a:extLst>
              <a:ext uri="{28A0092B-C50C-407E-A947-70E740481C1C}">
                <a14:useLocalDpi xmlns:a14="http://schemas.microsoft.com/office/drawing/2010/main" val="0"/>
              </a:ext>
            </a:extLst>
          </a:blip>
          <a:srcRect b="18288"/>
          <a:stretch>
            <a:fillRect/>
          </a:stretch>
        </p:blipFill>
        <p:spPr>
          <a:xfrm>
            <a:off x="359225" y="4974908"/>
            <a:ext cx="10605781" cy="1458549"/>
          </a:xfrm>
          <a:prstGeom prst="rect">
            <a:avLst/>
          </a:prstGeom>
          <a:ln>
            <a:solidFill>
              <a:srgbClr val="002060"/>
            </a:solidFill>
          </a:ln>
        </p:spPr>
      </p:pic>
    </p:spTree>
    <p:extLst>
      <p:ext uri="{BB962C8B-B14F-4D97-AF65-F5344CB8AC3E}">
        <p14:creationId xmlns:p14="http://schemas.microsoft.com/office/powerpoint/2010/main" val="3067570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AA6E3-743D-B890-6B99-AD30DDD6D083}"/>
            </a:ext>
          </a:extLst>
        </p:cNvPr>
        <p:cNvGrpSpPr/>
        <p:nvPr/>
      </p:nvGrpSpPr>
      <p:grpSpPr>
        <a:xfrm>
          <a:off x="0" y="0"/>
          <a:ext cx="0" cy="0"/>
          <a:chOff x="0" y="0"/>
          <a:chExt cx="0" cy="0"/>
        </a:xfrm>
      </p:grpSpPr>
      <p:sp>
        <p:nvSpPr>
          <p:cNvPr id="5123" name="Slide Number Placeholder 3">
            <a:extLst>
              <a:ext uri="{FF2B5EF4-FFF2-40B4-BE49-F238E27FC236}">
                <a16:creationId xmlns:a16="http://schemas.microsoft.com/office/drawing/2014/main" id="{93F21A80-7D9D-2DDC-3CB8-8EF0D17D0C6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32" indent="-285744">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2971" indent="-228594">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160" indent="-228594">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349" indent="-228594">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537"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726"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8914"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103"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20BA07C-6CFE-4D42-9264-04594C2AAC93}" type="slidenum">
              <a:rPr lang="nl-NL" altLang="nl-BE" sz="1200">
                <a:solidFill>
                  <a:srgbClr val="898989"/>
                </a:solidFill>
                <a:latin typeface="Arial" panose="020B0604020202020204" pitchFamily="34" charset="0"/>
              </a:rPr>
              <a:pPr>
                <a:spcBef>
                  <a:spcPct val="0"/>
                </a:spcBef>
                <a:buFontTx/>
                <a:buNone/>
              </a:pPr>
              <a:t>9</a:t>
            </a:fld>
            <a:endParaRPr lang="nl-NL" altLang="nl-BE" sz="1200">
              <a:solidFill>
                <a:srgbClr val="898989"/>
              </a:solidFill>
              <a:latin typeface="Arial" panose="020B0604020202020204" pitchFamily="34" charset="0"/>
            </a:endParaRPr>
          </a:p>
        </p:txBody>
      </p:sp>
      <p:cxnSp>
        <p:nvCxnSpPr>
          <p:cNvPr id="2" name="Straight Connector 1">
            <a:extLst>
              <a:ext uri="{FF2B5EF4-FFF2-40B4-BE49-F238E27FC236}">
                <a16:creationId xmlns:a16="http://schemas.microsoft.com/office/drawing/2014/main" id="{B660C9AE-94C8-8B77-5623-A82BEA852B21}"/>
              </a:ext>
            </a:extLst>
          </p:cNvPr>
          <p:cNvCxnSpPr/>
          <p:nvPr/>
        </p:nvCxnSpPr>
        <p:spPr>
          <a:xfrm>
            <a:off x="402771" y="990600"/>
            <a:ext cx="9993086"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339082A-2621-919A-2AB5-401070C2DEDE}"/>
              </a:ext>
            </a:extLst>
          </p:cNvPr>
          <p:cNvSpPr txBox="1"/>
          <p:nvPr/>
        </p:nvSpPr>
        <p:spPr>
          <a:xfrm>
            <a:off x="359226" y="282714"/>
            <a:ext cx="11647811" cy="615553"/>
          </a:xfrm>
          <a:prstGeom prst="rect">
            <a:avLst/>
          </a:prstGeom>
          <a:noFill/>
        </p:spPr>
        <p:txBody>
          <a:bodyPr wrap="square" rtlCol="0">
            <a:spAutoFit/>
          </a:bodyPr>
          <a:lstStyle/>
          <a:p>
            <a:r>
              <a:rPr lang="en-AU" sz="3300" b="1" dirty="0">
                <a:solidFill>
                  <a:srgbClr val="002060"/>
                </a:solidFill>
                <a:latin typeface="Arial Black" panose="020B0A04020102020204" pitchFamily="34" charset="0"/>
              </a:rPr>
              <a:t>DATA PIPELINE OVERVIEW</a:t>
            </a:r>
          </a:p>
        </p:txBody>
      </p:sp>
      <p:pic>
        <p:nvPicPr>
          <p:cNvPr id="21" name="Picture 20" descr="A diagram of data processing&#10;&#10;AI-generated content may be incorrect.">
            <a:extLst>
              <a:ext uri="{FF2B5EF4-FFF2-40B4-BE49-F238E27FC236}">
                <a16:creationId xmlns:a16="http://schemas.microsoft.com/office/drawing/2014/main" id="{36C5B2C8-DFCD-4695-2569-30811E5E0FBE}"/>
              </a:ext>
            </a:extLst>
          </p:cNvPr>
          <p:cNvPicPr>
            <a:picLocks noChangeAspect="1"/>
          </p:cNvPicPr>
          <p:nvPr/>
        </p:nvPicPr>
        <p:blipFill>
          <a:blip r:embed="rId3">
            <a:extLst>
              <a:ext uri="{28A0092B-C50C-407E-A947-70E740481C1C}">
                <a14:useLocalDpi xmlns:a14="http://schemas.microsoft.com/office/drawing/2010/main" val="0"/>
              </a:ext>
            </a:extLst>
          </a:blip>
          <a:srcRect t="30295" b="26322"/>
          <a:stretch>
            <a:fillRect/>
          </a:stretch>
        </p:blipFill>
        <p:spPr>
          <a:xfrm>
            <a:off x="917744" y="2035630"/>
            <a:ext cx="9910356" cy="3962397"/>
          </a:xfrm>
          <a:prstGeom prst="rect">
            <a:avLst/>
          </a:prstGeom>
        </p:spPr>
      </p:pic>
      <p:sp>
        <p:nvSpPr>
          <p:cNvPr id="4" name="TextBox 3">
            <a:extLst>
              <a:ext uri="{FF2B5EF4-FFF2-40B4-BE49-F238E27FC236}">
                <a16:creationId xmlns:a16="http://schemas.microsoft.com/office/drawing/2014/main" id="{A4CCE180-3448-A4CD-C3D6-87CB2FB94328}"/>
              </a:ext>
            </a:extLst>
          </p:cNvPr>
          <p:cNvSpPr txBox="1"/>
          <p:nvPr/>
        </p:nvSpPr>
        <p:spPr>
          <a:xfrm>
            <a:off x="359226" y="1251505"/>
            <a:ext cx="9828588" cy="523220"/>
          </a:xfrm>
          <a:prstGeom prst="rect">
            <a:avLst/>
          </a:prstGeom>
          <a:noFill/>
        </p:spPr>
        <p:txBody>
          <a:bodyPr wrap="none" rtlCol="0">
            <a:spAutoFit/>
          </a:bodyPr>
          <a:lstStyle/>
          <a:p>
            <a:r>
              <a:rPr lang="en-US" sz="2800" dirty="0">
                <a:latin typeface="Abadi Extra Light" panose="020B0204020104020204" pitchFamily="34" charset="0"/>
              </a:rPr>
              <a:t>Visual overview of the data pipeline used to preprocess our datasets.</a:t>
            </a:r>
            <a:endParaRPr lang="en-AU" sz="2800" dirty="0">
              <a:latin typeface="Abadi Extra Light" panose="020B0204020104020204" pitchFamily="34" charset="0"/>
            </a:endParaRPr>
          </a:p>
        </p:txBody>
      </p:sp>
    </p:spTree>
    <p:extLst>
      <p:ext uri="{BB962C8B-B14F-4D97-AF65-F5344CB8AC3E}">
        <p14:creationId xmlns:p14="http://schemas.microsoft.com/office/powerpoint/2010/main" val="39230385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762</TotalTime>
  <Words>1534</Words>
  <Application>Microsoft Office PowerPoint</Application>
  <PresentationFormat>Widescreen</PresentationFormat>
  <Paragraphs>223</Paragraphs>
  <Slides>24</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Abadi Extra Light</vt:lpstr>
      <vt:lpstr>Aptos</vt:lpstr>
      <vt:lpstr>Aptos Display</vt:lpstr>
      <vt:lpstr>Arial</vt:lpstr>
      <vt:lpstr>Arial Black</vt:lpstr>
      <vt:lpstr>Calibri</vt:lpstr>
      <vt:lpstr>Symbol</vt:lpstr>
      <vt:lpstr>Office Theme</vt:lpstr>
      <vt:lpstr>Assignment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Sabbir Mahmud</dc:creator>
  <cp:lastModifiedBy>Sabbir Mahmud</cp:lastModifiedBy>
  <cp:revision>8</cp:revision>
  <dcterms:created xsi:type="dcterms:W3CDTF">2025-10-04T06:56:21Z</dcterms:created>
  <dcterms:modified xsi:type="dcterms:W3CDTF">2025-10-05T05:34:17Z</dcterms:modified>
</cp:coreProperties>
</file>